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6" r:id="rId3"/>
    <p:sldId id="258" r:id="rId4"/>
    <p:sldId id="265" r:id="rId5"/>
    <p:sldId id="270" r:id="rId6"/>
    <p:sldId id="269" r:id="rId7"/>
    <p:sldId id="271" r:id="rId8"/>
    <p:sldId id="274" r:id="rId9"/>
    <p:sldId id="273" r:id="rId10"/>
    <p:sldId id="272" r:id="rId11"/>
    <p:sldId id="267" r:id="rId12"/>
  </p:sldIdLst>
  <p:sldSz cx="12192000" cy="6858000"/>
  <p:notesSz cx="6858000" cy="9144000"/>
  <p:embeddedFontLst>
    <p:embeddedFont>
      <p:font typeface="Aharoni" panose="02010803020104030203" pitchFamily="2" charset="-79"/>
      <p:bold r:id="rId13"/>
    </p:embeddedFont>
    <p:embeddedFont>
      <p:font typeface="Bahnschrift Light" panose="020B0502040204020203" pitchFamily="34" charset="0"/>
      <p:regular r:id="rId14"/>
    </p:embeddedFont>
    <p:embeddedFont>
      <p:font typeface="Bahnschrift SemiLight" panose="020B0502040204020203" pitchFamily="3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  <p:embeddedFont>
      <p:font typeface="News706 BT" panose="02040804060705020204" pitchFamily="18" charset="0"/>
      <p:bold r:id="rId26"/>
    </p:embeddedFont>
    <p:embeddedFont>
      <p:font typeface="Poppins" panose="00000500000000000000" pitchFamily="2" charset="0"/>
      <p:regular r:id="rId27"/>
      <p:bold r:id="rId28"/>
      <p:italic r:id="rId29"/>
      <p:boldItalic r:id="rId30"/>
    </p:embeddedFont>
    <p:embeddedFont>
      <p:font typeface="raustila" panose="020B0604020202020204" charset="0"/>
      <p:regular r:id="rId31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E6A"/>
    <a:srgbClr val="4C8060"/>
    <a:srgbClr val="7BA18C"/>
    <a:srgbClr val="123B23"/>
    <a:srgbClr val="AAC2B5"/>
    <a:srgbClr val="416F53"/>
    <a:srgbClr val="999E9B"/>
    <a:srgbClr val="396148"/>
    <a:srgbClr val="164A2B"/>
    <a:srgbClr val="406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EC309-DECE-4C9D-B5AC-F3778371C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3899D8-E734-4095-BCC8-AD1753F97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961A7-4360-49ED-8927-F554CE225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D015C-555C-4DF3-B7AD-9ED23B0F7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3D628-F185-4C93-A9EA-375AE5E3C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9747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28255-51EB-4F4B-8904-4B1A2FB12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094E7B-9BF5-4FDF-805F-7C7EF33F5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D04BB-2BBD-4E89-8FFF-68425936F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FC8D5-3538-45C0-ACC0-9954CC437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24329-505A-4633-B500-9ED84E290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4068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5C73BD-2476-4EF3-B4D8-C777F87FD3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D02C67-AD1F-4B66-B5FD-B1987449E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DE1A1-25F0-4499-BD47-F64E02F42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A9C65-F112-4E2A-A3E8-55989EB15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E2C38-CE31-4198-A51C-522145AB0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46150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588BD-3609-463C-8AC6-D9820CD3E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7B020-FAE2-42E9-9106-9209F9C85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6ADE9-5021-47F8-BF83-B7824A03A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51C87-FDC5-4A69-A528-9FE4885F5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C6F47-26C2-4017-85F4-8C5A4AAFF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14779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EAC71-2DF7-40C1-BA0B-4826857A1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D0FFA-3927-499A-B711-106AFB24DB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24234-1E46-4D71-809B-D8EF67B00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70781-C3C8-43F6-BE0F-6F8C2CACF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E4A20-59E0-4054-9E66-6C0E1FA86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17270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7D074-FF7B-4D4C-B0BE-06CFEABD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0AAE4-6C16-4C82-A770-2B53ADDB78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4CA1AA-74F5-44F5-925D-0D2875F49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3A2F9-F953-42F5-9324-85FF7EF3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FCFF8B-E4DF-45C9-A8B4-7FEE80E4F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ABF063-245A-4503-9BE5-2E5F7C4AF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7492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219A8-6110-4591-B4B1-860F8D530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7A6FF-75E2-49F8-BF2A-A5E0A0D7D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4111A-8C1F-4320-BFE8-CD20C3D1AD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DCE256-C294-49A2-B7EF-39609659AA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0C1E4E-181F-4225-9A7A-81FFFB388C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D505BC-556E-48FF-822D-A47407C57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A7DE7C-D6AB-40C9-B0C2-2AA686630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FA3DE-B69F-475A-B5B0-DA24DD87C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86733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C269E-7936-468E-BB12-E86138A39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64AB89-4773-4925-A530-5710AFBAD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E3E6F4-285A-490C-9F8C-510194ACC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3AB83-AFE6-4D6C-BEAC-DE4BD9D26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28881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CE4550-AAB9-4BC1-BCD4-B1AB6A3B0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B31C-42DC-4E32-92A9-6F5648A98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08F1E6-24F2-4D2F-AE78-D670955FB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23547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3B541-73A5-4BEB-9DF9-19BCA6E4A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7E7A7-D5AD-4B6B-8908-AA68D77C2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4DBB0-CA5C-47F2-A01B-CAD21751AE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2225A-04D3-4ABC-9832-9AA28DB8E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CB3652-8242-40E1-9E45-C09C59880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FB6A7F-CCD9-43A3-9251-40891AABB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8446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E70DF-517D-4EFC-8084-58BF16E4A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A61ABF-845E-4611-B0B5-DF342CC9C6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D452F-F6CE-40FF-99E2-9A76EDC53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6989BA-1E12-43B7-8FB5-6DED83E80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1B9E19-17D0-4147-946F-696004CC0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D39EC-51E8-4CDE-9393-769475605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6805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B10C7-189E-4C2A-ADD6-55EAC26A5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D62BD-2598-41EE-88DE-F07AFC6850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5CD49-5C3A-48C6-BD7E-7BB71DF2CA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19967-3512-4B4D-A20C-89F55AEB7628}" type="datetimeFigureOut">
              <a:rPr lang="id-ID" smtClean="0"/>
              <a:t>22/08/2022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A159C-47E7-4B31-9075-EF8792CE6C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63984-8D80-4CF0-8A48-592F5481EE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E08E9-C0FA-4D31-9D2D-CF445ABAE67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3414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CFF82A27-4D93-4703-9F7B-E6AB1EC91979}"/>
              </a:ext>
            </a:extLst>
          </p:cNvPr>
          <p:cNvGrpSpPr/>
          <p:nvPr/>
        </p:nvGrpSpPr>
        <p:grpSpPr>
          <a:xfrm>
            <a:off x="2430594" y="1430735"/>
            <a:ext cx="2718444" cy="2750547"/>
            <a:chOff x="2691849" y="1430735"/>
            <a:chExt cx="2718444" cy="2750547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5CACF5A-0694-43E6-B0CF-D806397ED0D6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123B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DE6178F-FC2B-4438-8A5D-322EF411D50D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0F74E13-967A-41A4-82B8-8053E4E1FEF1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A51D258-5A98-4DC7-BD03-2EC2A115482F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0F354CE-E215-4F32-A4D2-016D1F63791D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3676785-63F0-406A-9FC1-C4F27CEA06C2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709816-1F42-4DE6-A368-88972CD803DE}"/>
              </a:ext>
            </a:extLst>
          </p:cNvPr>
          <p:cNvGrpSpPr/>
          <p:nvPr/>
        </p:nvGrpSpPr>
        <p:grpSpPr>
          <a:xfrm flipH="1">
            <a:off x="7962822" y="3213782"/>
            <a:ext cx="2718444" cy="2750547"/>
            <a:chOff x="2691849" y="1430735"/>
            <a:chExt cx="2718444" cy="2750547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3026BD7-CE32-419A-AE62-20A8D04798B4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123B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10D9EE4-A926-4FE4-9A4C-AD40DED26FCC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7F318E6-B10E-47D4-BE2D-108611C43FC2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8C1AF9E-D8DF-4507-BDC0-6E91B34B07F9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9625506-674A-406A-B85E-8C32CB536F84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A3D1BFC-92DB-4545-BF08-5200A244D357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467658">
                <a:alpha val="1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7FBA61E-A416-4947-A4DC-AA64E4B4BAFB}"/>
              </a:ext>
            </a:extLst>
          </p:cNvPr>
          <p:cNvSpPr/>
          <p:nvPr/>
        </p:nvSpPr>
        <p:spPr>
          <a:xfrm>
            <a:off x="0" y="-228600"/>
            <a:ext cx="12192000" cy="70866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157039 w 12192000"/>
              <a:gd name="connsiteY3" fmla="*/ 6858000 h 6858000"/>
              <a:gd name="connsiteX4" fmla="*/ 10221781 w 12192000"/>
              <a:gd name="connsiteY4" fmla="*/ 6718045 h 6858000"/>
              <a:gd name="connsiteX5" fmla="*/ 10573657 w 12192000"/>
              <a:gd name="connsiteY5" fmla="*/ 5014686 h 6858000"/>
              <a:gd name="connsiteX6" fmla="*/ 6096000 w 12192000"/>
              <a:gd name="connsiteY6" fmla="*/ 638628 h 6858000"/>
              <a:gd name="connsiteX7" fmla="*/ 1618343 w 12192000"/>
              <a:gd name="connsiteY7" fmla="*/ 5014686 h 6858000"/>
              <a:gd name="connsiteX8" fmla="*/ 1970219 w 12192000"/>
              <a:gd name="connsiteY8" fmla="*/ 6718045 h 6858000"/>
              <a:gd name="connsiteX9" fmla="*/ 2034961 w 12192000"/>
              <a:gd name="connsiteY9" fmla="*/ 6858000 h 6858000"/>
              <a:gd name="connsiteX10" fmla="*/ 0 w 12192000"/>
              <a:gd name="connsiteY10" fmla="*/ 6858000 h 6858000"/>
              <a:gd name="connsiteX11" fmla="*/ 0 w 121920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157039" y="6858000"/>
                </a:lnTo>
                <a:lnTo>
                  <a:pt x="10221781" y="6718045"/>
                </a:lnTo>
                <a:cubicBezTo>
                  <a:pt x="10448362" y="6194501"/>
                  <a:pt x="10573657" y="5618894"/>
                  <a:pt x="10573657" y="5014686"/>
                </a:cubicBezTo>
                <a:cubicBezTo>
                  <a:pt x="10573657" y="2597856"/>
                  <a:pt x="8568942" y="638628"/>
                  <a:pt x="6096000" y="638628"/>
                </a:cubicBezTo>
                <a:cubicBezTo>
                  <a:pt x="3623058" y="638628"/>
                  <a:pt x="1618343" y="2597856"/>
                  <a:pt x="1618343" y="5014686"/>
                </a:cubicBezTo>
                <a:cubicBezTo>
                  <a:pt x="1618343" y="5618894"/>
                  <a:pt x="1743638" y="6194501"/>
                  <a:pt x="1970219" y="6718045"/>
                </a:cubicBezTo>
                <a:lnTo>
                  <a:pt x="203496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F4F31"/>
          </a:solidFill>
          <a:ln>
            <a:noFill/>
          </a:ln>
          <a:effectLst>
            <a:outerShdw blurRad="1066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375D4E8-E3F4-40D3-A918-4A4BDC20AFBB}"/>
              </a:ext>
            </a:extLst>
          </p:cNvPr>
          <p:cNvGrpSpPr/>
          <p:nvPr/>
        </p:nvGrpSpPr>
        <p:grpSpPr>
          <a:xfrm rot="1446755">
            <a:off x="752469" y="4765252"/>
            <a:ext cx="1260453" cy="1862846"/>
            <a:chOff x="5156001" y="498121"/>
            <a:chExt cx="2613682" cy="38226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F46C819-8844-4DD3-AA82-778F2B91E44B}"/>
                </a:ext>
              </a:extLst>
            </p:cNvPr>
            <p:cNvSpPr/>
            <p:nvPr/>
          </p:nvSpPr>
          <p:spPr>
            <a:xfrm>
              <a:off x="5156001" y="498121"/>
              <a:ext cx="2613682" cy="3822686"/>
            </a:xfrm>
            <a:custGeom>
              <a:avLst/>
              <a:gdLst>
                <a:gd name="connsiteX0" fmla="*/ 1998243 w 2740313"/>
                <a:gd name="connsiteY0" fmla="*/ 3597461 h 3800119"/>
                <a:gd name="connsiteX1" fmla="*/ 1017168 w 2740313"/>
                <a:gd name="connsiteY1" fmla="*/ 2997386 h 3800119"/>
                <a:gd name="connsiteX2" fmla="*/ 817143 w 2740313"/>
                <a:gd name="connsiteY2" fmla="*/ 2149661 h 3800119"/>
                <a:gd name="connsiteX3" fmla="*/ 64668 w 2740313"/>
                <a:gd name="connsiteY3" fmla="*/ 1359086 h 3800119"/>
                <a:gd name="connsiteX4" fmla="*/ 112293 w 2740313"/>
                <a:gd name="connsiteY4" fmla="*/ 168461 h 3800119"/>
                <a:gd name="connsiteX5" fmla="*/ 702843 w 2740313"/>
                <a:gd name="connsiteY5" fmla="*/ 54161 h 3800119"/>
                <a:gd name="connsiteX6" fmla="*/ 1674393 w 2740313"/>
                <a:gd name="connsiteY6" fmla="*/ 606611 h 3800119"/>
                <a:gd name="connsiteX7" fmla="*/ 2055393 w 2740313"/>
                <a:gd name="connsiteY7" fmla="*/ 2140136 h 3800119"/>
                <a:gd name="connsiteX8" fmla="*/ 2722143 w 2740313"/>
                <a:gd name="connsiteY8" fmla="*/ 2787836 h 3800119"/>
                <a:gd name="connsiteX9" fmla="*/ 2503068 w 2740313"/>
                <a:gd name="connsiteY9" fmla="*/ 3749861 h 3800119"/>
                <a:gd name="connsiteX10" fmla="*/ 1998243 w 2740313"/>
                <a:gd name="connsiteY10" fmla="*/ 3597461 h 3800119"/>
                <a:gd name="connsiteX0" fmla="*/ 1998243 w 2740313"/>
                <a:gd name="connsiteY0" fmla="*/ 3597461 h 3800119"/>
                <a:gd name="connsiteX1" fmla="*/ 1017168 w 2740313"/>
                <a:gd name="connsiteY1" fmla="*/ 2997386 h 3800119"/>
                <a:gd name="connsiteX2" fmla="*/ 817143 w 2740313"/>
                <a:gd name="connsiteY2" fmla="*/ 2149661 h 3800119"/>
                <a:gd name="connsiteX3" fmla="*/ 64668 w 2740313"/>
                <a:gd name="connsiteY3" fmla="*/ 1359086 h 3800119"/>
                <a:gd name="connsiteX4" fmla="*/ 112293 w 2740313"/>
                <a:gd name="connsiteY4" fmla="*/ 168461 h 3800119"/>
                <a:gd name="connsiteX5" fmla="*/ 702843 w 2740313"/>
                <a:gd name="connsiteY5" fmla="*/ 54161 h 3800119"/>
                <a:gd name="connsiteX6" fmla="*/ 1674393 w 2740313"/>
                <a:gd name="connsiteY6" fmla="*/ 606611 h 3800119"/>
                <a:gd name="connsiteX7" fmla="*/ 1998243 w 2740313"/>
                <a:gd name="connsiteY7" fmla="*/ 1911536 h 3800119"/>
                <a:gd name="connsiteX8" fmla="*/ 2722143 w 2740313"/>
                <a:gd name="connsiteY8" fmla="*/ 2787836 h 3800119"/>
                <a:gd name="connsiteX9" fmla="*/ 2503068 w 2740313"/>
                <a:gd name="connsiteY9" fmla="*/ 3749861 h 3800119"/>
                <a:gd name="connsiteX10" fmla="*/ 1998243 w 2740313"/>
                <a:gd name="connsiteY10" fmla="*/ 3597461 h 3800119"/>
                <a:gd name="connsiteX0" fmla="*/ 1998243 w 2740313"/>
                <a:gd name="connsiteY0" fmla="*/ 3597461 h 3800119"/>
                <a:gd name="connsiteX1" fmla="*/ 1017168 w 2740313"/>
                <a:gd name="connsiteY1" fmla="*/ 2997386 h 3800119"/>
                <a:gd name="connsiteX2" fmla="*/ 817143 w 2740313"/>
                <a:gd name="connsiteY2" fmla="*/ 2149661 h 3800119"/>
                <a:gd name="connsiteX3" fmla="*/ 64668 w 2740313"/>
                <a:gd name="connsiteY3" fmla="*/ 1359086 h 3800119"/>
                <a:gd name="connsiteX4" fmla="*/ 112293 w 2740313"/>
                <a:gd name="connsiteY4" fmla="*/ 168461 h 3800119"/>
                <a:gd name="connsiteX5" fmla="*/ 702843 w 2740313"/>
                <a:gd name="connsiteY5" fmla="*/ 54161 h 3800119"/>
                <a:gd name="connsiteX6" fmla="*/ 1674393 w 2740313"/>
                <a:gd name="connsiteY6" fmla="*/ 606611 h 3800119"/>
                <a:gd name="connsiteX7" fmla="*/ 1874418 w 2740313"/>
                <a:gd name="connsiteY7" fmla="*/ 1559111 h 3800119"/>
                <a:gd name="connsiteX8" fmla="*/ 2722143 w 2740313"/>
                <a:gd name="connsiteY8" fmla="*/ 2787836 h 3800119"/>
                <a:gd name="connsiteX9" fmla="*/ 2503068 w 2740313"/>
                <a:gd name="connsiteY9" fmla="*/ 3749861 h 3800119"/>
                <a:gd name="connsiteX10" fmla="*/ 1998243 w 2740313"/>
                <a:gd name="connsiteY10" fmla="*/ 3597461 h 3800119"/>
                <a:gd name="connsiteX0" fmla="*/ 1998243 w 2586076"/>
                <a:gd name="connsiteY0" fmla="*/ 3597461 h 3841567"/>
                <a:gd name="connsiteX1" fmla="*/ 1017168 w 2586076"/>
                <a:gd name="connsiteY1" fmla="*/ 2997386 h 3841567"/>
                <a:gd name="connsiteX2" fmla="*/ 817143 w 2586076"/>
                <a:gd name="connsiteY2" fmla="*/ 2149661 h 3841567"/>
                <a:gd name="connsiteX3" fmla="*/ 64668 w 2586076"/>
                <a:gd name="connsiteY3" fmla="*/ 1359086 h 3841567"/>
                <a:gd name="connsiteX4" fmla="*/ 112293 w 2586076"/>
                <a:gd name="connsiteY4" fmla="*/ 168461 h 3841567"/>
                <a:gd name="connsiteX5" fmla="*/ 702843 w 2586076"/>
                <a:gd name="connsiteY5" fmla="*/ 54161 h 3841567"/>
                <a:gd name="connsiteX6" fmla="*/ 1674393 w 2586076"/>
                <a:gd name="connsiteY6" fmla="*/ 606611 h 3841567"/>
                <a:gd name="connsiteX7" fmla="*/ 1874418 w 2586076"/>
                <a:gd name="connsiteY7" fmla="*/ 1559111 h 3841567"/>
                <a:gd name="connsiteX8" fmla="*/ 2541168 w 2586076"/>
                <a:gd name="connsiteY8" fmla="*/ 2225861 h 3841567"/>
                <a:gd name="connsiteX9" fmla="*/ 2503068 w 2586076"/>
                <a:gd name="connsiteY9" fmla="*/ 3749861 h 3841567"/>
                <a:gd name="connsiteX10" fmla="*/ 1998243 w 2586076"/>
                <a:gd name="connsiteY10" fmla="*/ 3597461 h 3841567"/>
                <a:gd name="connsiteX0" fmla="*/ 2025849 w 2613682"/>
                <a:gd name="connsiteY0" fmla="*/ 3578580 h 3822686"/>
                <a:gd name="connsiteX1" fmla="*/ 1044774 w 2613682"/>
                <a:gd name="connsiteY1" fmla="*/ 2978505 h 3822686"/>
                <a:gd name="connsiteX2" fmla="*/ 844749 w 2613682"/>
                <a:gd name="connsiteY2" fmla="*/ 2130780 h 3822686"/>
                <a:gd name="connsiteX3" fmla="*/ 92274 w 2613682"/>
                <a:gd name="connsiteY3" fmla="*/ 1340205 h 3822686"/>
                <a:gd name="connsiteX4" fmla="*/ 82749 w 2613682"/>
                <a:gd name="connsiteY4" fmla="*/ 197205 h 3822686"/>
                <a:gd name="connsiteX5" fmla="*/ 730449 w 2613682"/>
                <a:gd name="connsiteY5" fmla="*/ 35280 h 3822686"/>
                <a:gd name="connsiteX6" fmla="*/ 1701999 w 2613682"/>
                <a:gd name="connsiteY6" fmla="*/ 587730 h 3822686"/>
                <a:gd name="connsiteX7" fmla="*/ 1902024 w 2613682"/>
                <a:gd name="connsiteY7" fmla="*/ 1540230 h 3822686"/>
                <a:gd name="connsiteX8" fmla="*/ 2568774 w 2613682"/>
                <a:gd name="connsiteY8" fmla="*/ 2206980 h 3822686"/>
                <a:gd name="connsiteX9" fmla="*/ 2530674 w 2613682"/>
                <a:gd name="connsiteY9" fmla="*/ 3730980 h 3822686"/>
                <a:gd name="connsiteX10" fmla="*/ 2025849 w 2613682"/>
                <a:gd name="connsiteY10" fmla="*/ 3578580 h 3822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3682" h="3822686">
                  <a:moveTo>
                    <a:pt x="2025849" y="3578580"/>
                  </a:moveTo>
                  <a:cubicBezTo>
                    <a:pt x="1778199" y="3453167"/>
                    <a:pt x="1241624" y="3219805"/>
                    <a:pt x="1044774" y="2978505"/>
                  </a:cubicBezTo>
                  <a:cubicBezTo>
                    <a:pt x="847924" y="2737205"/>
                    <a:pt x="1003499" y="2403830"/>
                    <a:pt x="844749" y="2130780"/>
                  </a:cubicBezTo>
                  <a:cubicBezTo>
                    <a:pt x="685999" y="1857730"/>
                    <a:pt x="219274" y="1662467"/>
                    <a:pt x="92274" y="1340205"/>
                  </a:cubicBezTo>
                  <a:cubicBezTo>
                    <a:pt x="-34726" y="1017943"/>
                    <a:pt x="-23614" y="414692"/>
                    <a:pt x="82749" y="197205"/>
                  </a:cubicBezTo>
                  <a:cubicBezTo>
                    <a:pt x="189111" y="-20283"/>
                    <a:pt x="460574" y="-29808"/>
                    <a:pt x="730449" y="35280"/>
                  </a:cubicBezTo>
                  <a:cubicBezTo>
                    <a:pt x="1000324" y="100368"/>
                    <a:pt x="1506737" y="336905"/>
                    <a:pt x="1701999" y="587730"/>
                  </a:cubicBezTo>
                  <a:cubicBezTo>
                    <a:pt x="1897262" y="838555"/>
                    <a:pt x="1757562" y="1270355"/>
                    <a:pt x="1902024" y="1540230"/>
                  </a:cubicBezTo>
                  <a:cubicBezTo>
                    <a:pt x="2046487" y="1810105"/>
                    <a:pt x="2494161" y="1938692"/>
                    <a:pt x="2568774" y="2206980"/>
                  </a:cubicBezTo>
                  <a:cubicBezTo>
                    <a:pt x="2643387" y="2475268"/>
                    <a:pt x="2621162" y="3502380"/>
                    <a:pt x="2530674" y="3730980"/>
                  </a:cubicBezTo>
                  <a:cubicBezTo>
                    <a:pt x="2440187" y="3959580"/>
                    <a:pt x="2273499" y="3703993"/>
                    <a:pt x="2025849" y="3578580"/>
                  </a:cubicBezTo>
                  <a:close/>
                </a:path>
              </a:pathLst>
            </a:custGeom>
            <a:gradFill>
              <a:gsLst>
                <a:gs pos="20000">
                  <a:srgbClr val="4E8463"/>
                </a:gs>
                <a:gs pos="100000">
                  <a:srgbClr val="33614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BB2F0EE-4825-4360-95DF-E38DCD66E1B2}"/>
                </a:ext>
              </a:extLst>
            </p:cNvPr>
            <p:cNvSpPr/>
            <p:nvPr/>
          </p:nvSpPr>
          <p:spPr>
            <a:xfrm>
              <a:off x="5875728" y="1284946"/>
              <a:ext cx="1716316" cy="3035861"/>
            </a:xfrm>
            <a:custGeom>
              <a:avLst/>
              <a:gdLst>
                <a:gd name="connsiteX0" fmla="*/ 1706172 w 1716316"/>
                <a:gd name="connsiteY0" fmla="*/ 3031989 h 3035861"/>
                <a:gd name="connsiteX1" fmla="*/ 1325172 w 1716316"/>
                <a:gd name="connsiteY1" fmla="*/ 1736589 h 3035861"/>
                <a:gd name="connsiteX2" fmla="*/ 229797 w 1716316"/>
                <a:gd name="connsiteY2" fmla="*/ 193539 h 3035861"/>
                <a:gd name="connsiteX3" fmla="*/ 58347 w 1716316"/>
                <a:gd name="connsiteY3" fmla="*/ 145914 h 3035861"/>
                <a:gd name="connsiteX4" fmla="*/ 982272 w 1716316"/>
                <a:gd name="connsiteY4" fmla="*/ 1317489 h 3035861"/>
                <a:gd name="connsiteX5" fmla="*/ 1706172 w 1716316"/>
                <a:gd name="connsiteY5" fmla="*/ 3031989 h 303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6316" h="3035861">
                  <a:moveTo>
                    <a:pt x="1706172" y="3031989"/>
                  </a:moveTo>
                  <a:cubicBezTo>
                    <a:pt x="1763322" y="3101839"/>
                    <a:pt x="1571234" y="2209664"/>
                    <a:pt x="1325172" y="1736589"/>
                  </a:cubicBezTo>
                  <a:cubicBezTo>
                    <a:pt x="1079109" y="1263514"/>
                    <a:pt x="440934" y="458651"/>
                    <a:pt x="229797" y="193539"/>
                  </a:cubicBezTo>
                  <a:cubicBezTo>
                    <a:pt x="18660" y="-71573"/>
                    <a:pt x="-67066" y="-41411"/>
                    <a:pt x="58347" y="145914"/>
                  </a:cubicBezTo>
                  <a:cubicBezTo>
                    <a:pt x="183760" y="333239"/>
                    <a:pt x="709222" y="836477"/>
                    <a:pt x="982272" y="1317489"/>
                  </a:cubicBezTo>
                  <a:cubicBezTo>
                    <a:pt x="1255322" y="1798501"/>
                    <a:pt x="1649022" y="2962139"/>
                    <a:pt x="1706172" y="3031989"/>
                  </a:cubicBezTo>
                  <a:close/>
                </a:path>
              </a:pathLst>
            </a:custGeom>
            <a:solidFill>
              <a:srgbClr val="0A33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63A46D5-6A38-42EA-81C8-B365565A6585}"/>
              </a:ext>
            </a:extLst>
          </p:cNvPr>
          <p:cNvGrpSpPr/>
          <p:nvPr/>
        </p:nvGrpSpPr>
        <p:grpSpPr>
          <a:xfrm rot="2450250" flipH="1">
            <a:off x="1745291" y="5791087"/>
            <a:ext cx="1003032" cy="1482399"/>
            <a:chOff x="5156001" y="498121"/>
            <a:chExt cx="2613682" cy="382268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67D27AC-4483-453E-B1E3-79F586AC9528}"/>
                </a:ext>
              </a:extLst>
            </p:cNvPr>
            <p:cNvSpPr/>
            <p:nvPr/>
          </p:nvSpPr>
          <p:spPr>
            <a:xfrm>
              <a:off x="5156001" y="498121"/>
              <a:ext cx="2613682" cy="3822686"/>
            </a:xfrm>
            <a:custGeom>
              <a:avLst/>
              <a:gdLst>
                <a:gd name="connsiteX0" fmla="*/ 1998243 w 2740313"/>
                <a:gd name="connsiteY0" fmla="*/ 3597461 h 3800119"/>
                <a:gd name="connsiteX1" fmla="*/ 1017168 w 2740313"/>
                <a:gd name="connsiteY1" fmla="*/ 2997386 h 3800119"/>
                <a:gd name="connsiteX2" fmla="*/ 817143 w 2740313"/>
                <a:gd name="connsiteY2" fmla="*/ 2149661 h 3800119"/>
                <a:gd name="connsiteX3" fmla="*/ 64668 w 2740313"/>
                <a:gd name="connsiteY3" fmla="*/ 1359086 h 3800119"/>
                <a:gd name="connsiteX4" fmla="*/ 112293 w 2740313"/>
                <a:gd name="connsiteY4" fmla="*/ 168461 h 3800119"/>
                <a:gd name="connsiteX5" fmla="*/ 702843 w 2740313"/>
                <a:gd name="connsiteY5" fmla="*/ 54161 h 3800119"/>
                <a:gd name="connsiteX6" fmla="*/ 1674393 w 2740313"/>
                <a:gd name="connsiteY6" fmla="*/ 606611 h 3800119"/>
                <a:gd name="connsiteX7" fmla="*/ 2055393 w 2740313"/>
                <a:gd name="connsiteY7" fmla="*/ 2140136 h 3800119"/>
                <a:gd name="connsiteX8" fmla="*/ 2722143 w 2740313"/>
                <a:gd name="connsiteY8" fmla="*/ 2787836 h 3800119"/>
                <a:gd name="connsiteX9" fmla="*/ 2503068 w 2740313"/>
                <a:gd name="connsiteY9" fmla="*/ 3749861 h 3800119"/>
                <a:gd name="connsiteX10" fmla="*/ 1998243 w 2740313"/>
                <a:gd name="connsiteY10" fmla="*/ 3597461 h 3800119"/>
                <a:gd name="connsiteX0" fmla="*/ 1998243 w 2740313"/>
                <a:gd name="connsiteY0" fmla="*/ 3597461 h 3800119"/>
                <a:gd name="connsiteX1" fmla="*/ 1017168 w 2740313"/>
                <a:gd name="connsiteY1" fmla="*/ 2997386 h 3800119"/>
                <a:gd name="connsiteX2" fmla="*/ 817143 w 2740313"/>
                <a:gd name="connsiteY2" fmla="*/ 2149661 h 3800119"/>
                <a:gd name="connsiteX3" fmla="*/ 64668 w 2740313"/>
                <a:gd name="connsiteY3" fmla="*/ 1359086 h 3800119"/>
                <a:gd name="connsiteX4" fmla="*/ 112293 w 2740313"/>
                <a:gd name="connsiteY4" fmla="*/ 168461 h 3800119"/>
                <a:gd name="connsiteX5" fmla="*/ 702843 w 2740313"/>
                <a:gd name="connsiteY5" fmla="*/ 54161 h 3800119"/>
                <a:gd name="connsiteX6" fmla="*/ 1674393 w 2740313"/>
                <a:gd name="connsiteY6" fmla="*/ 606611 h 3800119"/>
                <a:gd name="connsiteX7" fmla="*/ 1998243 w 2740313"/>
                <a:gd name="connsiteY7" fmla="*/ 1911536 h 3800119"/>
                <a:gd name="connsiteX8" fmla="*/ 2722143 w 2740313"/>
                <a:gd name="connsiteY8" fmla="*/ 2787836 h 3800119"/>
                <a:gd name="connsiteX9" fmla="*/ 2503068 w 2740313"/>
                <a:gd name="connsiteY9" fmla="*/ 3749861 h 3800119"/>
                <a:gd name="connsiteX10" fmla="*/ 1998243 w 2740313"/>
                <a:gd name="connsiteY10" fmla="*/ 3597461 h 3800119"/>
                <a:gd name="connsiteX0" fmla="*/ 1998243 w 2740313"/>
                <a:gd name="connsiteY0" fmla="*/ 3597461 h 3800119"/>
                <a:gd name="connsiteX1" fmla="*/ 1017168 w 2740313"/>
                <a:gd name="connsiteY1" fmla="*/ 2997386 h 3800119"/>
                <a:gd name="connsiteX2" fmla="*/ 817143 w 2740313"/>
                <a:gd name="connsiteY2" fmla="*/ 2149661 h 3800119"/>
                <a:gd name="connsiteX3" fmla="*/ 64668 w 2740313"/>
                <a:gd name="connsiteY3" fmla="*/ 1359086 h 3800119"/>
                <a:gd name="connsiteX4" fmla="*/ 112293 w 2740313"/>
                <a:gd name="connsiteY4" fmla="*/ 168461 h 3800119"/>
                <a:gd name="connsiteX5" fmla="*/ 702843 w 2740313"/>
                <a:gd name="connsiteY5" fmla="*/ 54161 h 3800119"/>
                <a:gd name="connsiteX6" fmla="*/ 1674393 w 2740313"/>
                <a:gd name="connsiteY6" fmla="*/ 606611 h 3800119"/>
                <a:gd name="connsiteX7" fmla="*/ 1874418 w 2740313"/>
                <a:gd name="connsiteY7" fmla="*/ 1559111 h 3800119"/>
                <a:gd name="connsiteX8" fmla="*/ 2722143 w 2740313"/>
                <a:gd name="connsiteY8" fmla="*/ 2787836 h 3800119"/>
                <a:gd name="connsiteX9" fmla="*/ 2503068 w 2740313"/>
                <a:gd name="connsiteY9" fmla="*/ 3749861 h 3800119"/>
                <a:gd name="connsiteX10" fmla="*/ 1998243 w 2740313"/>
                <a:gd name="connsiteY10" fmla="*/ 3597461 h 3800119"/>
                <a:gd name="connsiteX0" fmla="*/ 1998243 w 2586076"/>
                <a:gd name="connsiteY0" fmla="*/ 3597461 h 3841567"/>
                <a:gd name="connsiteX1" fmla="*/ 1017168 w 2586076"/>
                <a:gd name="connsiteY1" fmla="*/ 2997386 h 3841567"/>
                <a:gd name="connsiteX2" fmla="*/ 817143 w 2586076"/>
                <a:gd name="connsiteY2" fmla="*/ 2149661 h 3841567"/>
                <a:gd name="connsiteX3" fmla="*/ 64668 w 2586076"/>
                <a:gd name="connsiteY3" fmla="*/ 1359086 h 3841567"/>
                <a:gd name="connsiteX4" fmla="*/ 112293 w 2586076"/>
                <a:gd name="connsiteY4" fmla="*/ 168461 h 3841567"/>
                <a:gd name="connsiteX5" fmla="*/ 702843 w 2586076"/>
                <a:gd name="connsiteY5" fmla="*/ 54161 h 3841567"/>
                <a:gd name="connsiteX6" fmla="*/ 1674393 w 2586076"/>
                <a:gd name="connsiteY6" fmla="*/ 606611 h 3841567"/>
                <a:gd name="connsiteX7" fmla="*/ 1874418 w 2586076"/>
                <a:gd name="connsiteY7" fmla="*/ 1559111 h 3841567"/>
                <a:gd name="connsiteX8" fmla="*/ 2541168 w 2586076"/>
                <a:gd name="connsiteY8" fmla="*/ 2225861 h 3841567"/>
                <a:gd name="connsiteX9" fmla="*/ 2503068 w 2586076"/>
                <a:gd name="connsiteY9" fmla="*/ 3749861 h 3841567"/>
                <a:gd name="connsiteX10" fmla="*/ 1998243 w 2586076"/>
                <a:gd name="connsiteY10" fmla="*/ 3597461 h 3841567"/>
                <a:gd name="connsiteX0" fmla="*/ 2025849 w 2613682"/>
                <a:gd name="connsiteY0" fmla="*/ 3578580 h 3822686"/>
                <a:gd name="connsiteX1" fmla="*/ 1044774 w 2613682"/>
                <a:gd name="connsiteY1" fmla="*/ 2978505 h 3822686"/>
                <a:gd name="connsiteX2" fmla="*/ 844749 w 2613682"/>
                <a:gd name="connsiteY2" fmla="*/ 2130780 h 3822686"/>
                <a:gd name="connsiteX3" fmla="*/ 92274 w 2613682"/>
                <a:gd name="connsiteY3" fmla="*/ 1340205 h 3822686"/>
                <a:gd name="connsiteX4" fmla="*/ 82749 w 2613682"/>
                <a:gd name="connsiteY4" fmla="*/ 197205 h 3822686"/>
                <a:gd name="connsiteX5" fmla="*/ 730449 w 2613682"/>
                <a:gd name="connsiteY5" fmla="*/ 35280 h 3822686"/>
                <a:gd name="connsiteX6" fmla="*/ 1701999 w 2613682"/>
                <a:gd name="connsiteY6" fmla="*/ 587730 h 3822686"/>
                <a:gd name="connsiteX7" fmla="*/ 1902024 w 2613682"/>
                <a:gd name="connsiteY7" fmla="*/ 1540230 h 3822686"/>
                <a:gd name="connsiteX8" fmla="*/ 2568774 w 2613682"/>
                <a:gd name="connsiteY8" fmla="*/ 2206980 h 3822686"/>
                <a:gd name="connsiteX9" fmla="*/ 2530674 w 2613682"/>
                <a:gd name="connsiteY9" fmla="*/ 3730980 h 3822686"/>
                <a:gd name="connsiteX10" fmla="*/ 2025849 w 2613682"/>
                <a:gd name="connsiteY10" fmla="*/ 3578580 h 3822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13682" h="3822686">
                  <a:moveTo>
                    <a:pt x="2025849" y="3578580"/>
                  </a:moveTo>
                  <a:cubicBezTo>
                    <a:pt x="1778199" y="3453167"/>
                    <a:pt x="1241624" y="3219805"/>
                    <a:pt x="1044774" y="2978505"/>
                  </a:cubicBezTo>
                  <a:cubicBezTo>
                    <a:pt x="847924" y="2737205"/>
                    <a:pt x="1003499" y="2403830"/>
                    <a:pt x="844749" y="2130780"/>
                  </a:cubicBezTo>
                  <a:cubicBezTo>
                    <a:pt x="685999" y="1857730"/>
                    <a:pt x="219274" y="1662467"/>
                    <a:pt x="92274" y="1340205"/>
                  </a:cubicBezTo>
                  <a:cubicBezTo>
                    <a:pt x="-34726" y="1017943"/>
                    <a:pt x="-23614" y="414692"/>
                    <a:pt x="82749" y="197205"/>
                  </a:cubicBezTo>
                  <a:cubicBezTo>
                    <a:pt x="189111" y="-20283"/>
                    <a:pt x="460574" y="-29808"/>
                    <a:pt x="730449" y="35280"/>
                  </a:cubicBezTo>
                  <a:cubicBezTo>
                    <a:pt x="1000324" y="100368"/>
                    <a:pt x="1506737" y="336905"/>
                    <a:pt x="1701999" y="587730"/>
                  </a:cubicBezTo>
                  <a:cubicBezTo>
                    <a:pt x="1897262" y="838555"/>
                    <a:pt x="1757562" y="1270355"/>
                    <a:pt x="1902024" y="1540230"/>
                  </a:cubicBezTo>
                  <a:cubicBezTo>
                    <a:pt x="2046487" y="1810105"/>
                    <a:pt x="2494161" y="1938692"/>
                    <a:pt x="2568774" y="2206980"/>
                  </a:cubicBezTo>
                  <a:cubicBezTo>
                    <a:pt x="2643387" y="2475268"/>
                    <a:pt x="2621162" y="3502380"/>
                    <a:pt x="2530674" y="3730980"/>
                  </a:cubicBezTo>
                  <a:cubicBezTo>
                    <a:pt x="2440187" y="3959580"/>
                    <a:pt x="2273499" y="3703993"/>
                    <a:pt x="2025849" y="3578580"/>
                  </a:cubicBezTo>
                  <a:close/>
                </a:path>
              </a:pathLst>
            </a:custGeom>
            <a:gradFill>
              <a:gsLst>
                <a:gs pos="35000">
                  <a:srgbClr val="4E8463"/>
                </a:gs>
                <a:gs pos="100000">
                  <a:srgbClr val="33614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507E012-1DB0-41BB-9F71-11F87F76E62B}"/>
                </a:ext>
              </a:extLst>
            </p:cNvPr>
            <p:cNvSpPr/>
            <p:nvPr/>
          </p:nvSpPr>
          <p:spPr>
            <a:xfrm>
              <a:off x="5875728" y="1284946"/>
              <a:ext cx="1716316" cy="3035861"/>
            </a:xfrm>
            <a:custGeom>
              <a:avLst/>
              <a:gdLst>
                <a:gd name="connsiteX0" fmla="*/ 1706172 w 1716316"/>
                <a:gd name="connsiteY0" fmla="*/ 3031989 h 3035861"/>
                <a:gd name="connsiteX1" fmla="*/ 1325172 w 1716316"/>
                <a:gd name="connsiteY1" fmla="*/ 1736589 h 3035861"/>
                <a:gd name="connsiteX2" fmla="*/ 229797 w 1716316"/>
                <a:gd name="connsiteY2" fmla="*/ 193539 h 3035861"/>
                <a:gd name="connsiteX3" fmla="*/ 58347 w 1716316"/>
                <a:gd name="connsiteY3" fmla="*/ 145914 h 3035861"/>
                <a:gd name="connsiteX4" fmla="*/ 982272 w 1716316"/>
                <a:gd name="connsiteY4" fmla="*/ 1317489 h 3035861"/>
                <a:gd name="connsiteX5" fmla="*/ 1706172 w 1716316"/>
                <a:gd name="connsiteY5" fmla="*/ 3031989 h 3035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6316" h="3035861">
                  <a:moveTo>
                    <a:pt x="1706172" y="3031989"/>
                  </a:moveTo>
                  <a:cubicBezTo>
                    <a:pt x="1763322" y="3101839"/>
                    <a:pt x="1571234" y="2209664"/>
                    <a:pt x="1325172" y="1736589"/>
                  </a:cubicBezTo>
                  <a:cubicBezTo>
                    <a:pt x="1079109" y="1263514"/>
                    <a:pt x="440934" y="458651"/>
                    <a:pt x="229797" y="193539"/>
                  </a:cubicBezTo>
                  <a:cubicBezTo>
                    <a:pt x="18660" y="-71573"/>
                    <a:pt x="-67066" y="-41411"/>
                    <a:pt x="58347" y="145914"/>
                  </a:cubicBezTo>
                  <a:cubicBezTo>
                    <a:pt x="183760" y="333239"/>
                    <a:pt x="709222" y="836477"/>
                    <a:pt x="982272" y="1317489"/>
                  </a:cubicBezTo>
                  <a:cubicBezTo>
                    <a:pt x="1255322" y="1798501"/>
                    <a:pt x="1649022" y="2962139"/>
                    <a:pt x="1706172" y="3031989"/>
                  </a:cubicBezTo>
                  <a:close/>
                </a:path>
              </a:pathLst>
            </a:custGeom>
            <a:solidFill>
              <a:srgbClr val="0A33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32C9C73-A632-461B-895A-FAD45312138C}"/>
              </a:ext>
            </a:extLst>
          </p:cNvPr>
          <p:cNvSpPr/>
          <p:nvPr/>
        </p:nvSpPr>
        <p:spPr>
          <a:xfrm>
            <a:off x="-696686" y="-476250"/>
            <a:ext cx="13483772" cy="733425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157039 w 12192000"/>
              <a:gd name="connsiteY3" fmla="*/ 6858000 h 6858000"/>
              <a:gd name="connsiteX4" fmla="*/ 10221781 w 12192000"/>
              <a:gd name="connsiteY4" fmla="*/ 6718045 h 6858000"/>
              <a:gd name="connsiteX5" fmla="*/ 10573657 w 12192000"/>
              <a:gd name="connsiteY5" fmla="*/ 5014686 h 6858000"/>
              <a:gd name="connsiteX6" fmla="*/ 6096000 w 12192000"/>
              <a:gd name="connsiteY6" fmla="*/ 638628 h 6858000"/>
              <a:gd name="connsiteX7" fmla="*/ 1618343 w 12192000"/>
              <a:gd name="connsiteY7" fmla="*/ 5014686 h 6858000"/>
              <a:gd name="connsiteX8" fmla="*/ 1970219 w 12192000"/>
              <a:gd name="connsiteY8" fmla="*/ 6718045 h 6858000"/>
              <a:gd name="connsiteX9" fmla="*/ 2034961 w 12192000"/>
              <a:gd name="connsiteY9" fmla="*/ 6858000 h 6858000"/>
              <a:gd name="connsiteX10" fmla="*/ 0 w 12192000"/>
              <a:gd name="connsiteY10" fmla="*/ 6858000 h 6858000"/>
              <a:gd name="connsiteX11" fmla="*/ 0 w 121920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157039" y="6858000"/>
                </a:lnTo>
                <a:lnTo>
                  <a:pt x="10221781" y="6718045"/>
                </a:lnTo>
                <a:cubicBezTo>
                  <a:pt x="10448362" y="6194501"/>
                  <a:pt x="10573657" y="5618894"/>
                  <a:pt x="10573657" y="5014686"/>
                </a:cubicBezTo>
                <a:cubicBezTo>
                  <a:pt x="10573657" y="2597856"/>
                  <a:pt x="8568942" y="638628"/>
                  <a:pt x="6096000" y="638628"/>
                </a:cubicBezTo>
                <a:cubicBezTo>
                  <a:pt x="3623058" y="638628"/>
                  <a:pt x="1618343" y="2597856"/>
                  <a:pt x="1618343" y="5014686"/>
                </a:cubicBezTo>
                <a:cubicBezTo>
                  <a:pt x="1618343" y="5618894"/>
                  <a:pt x="1743638" y="6194501"/>
                  <a:pt x="1970219" y="6718045"/>
                </a:cubicBezTo>
                <a:lnTo>
                  <a:pt x="203496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215330"/>
          </a:solidFill>
          <a:ln>
            <a:noFill/>
          </a:ln>
          <a:effectLst>
            <a:outerShdw blurRad="1066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A4A9679-2A0F-4C72-AEFA-7DDA84A88172}"/>
              </a:ext>
            </a:extLst>
          </p:cNvPr>
          <p:cNvSpPr/>
          <p:nvPr/>
        </p:nvSpPr>
        <p:spPr>
          <a:xfrm>
            <a:off x="-1562100" y="-895350"/>
            <a:ext cx="15220950" cy="8382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157039 w 12192000"/>
              <a:gd name="connsiteY3" fmla="*/ 6858000 h 6858000"/>
              <a:gd name="connsiteX4" fmla="*/ 10221781 w 12192000"/>
              <a:gd name="connsiteY4" fmla="*/ 6718045 h 6858000"/>
              <a:gd name="connsiteX5" fmla="*/ 10573657 w 12192000"/>
              <a:gd name="connsiteY5" fmla="*/ 5014686 h 6858000"/>
              <a:gd name="connsiteX6" fmla="*/ 6096000 w 12192000"/>
              <a:gd name="connsiteY6" fmla="*/ 638628 h 6858000"/>
              <a:gd name="connsiteX7" fmla="*/ 1618343 w 12192000"/>
              <a:gd name="connsiteY7" fmla="*/ 5014686 h 6858000"/>
              <a:gd name="connsiteX8" fmla="*/ 1970219 w 12192000"/>
              <a:gd name="connsiteY8" fmla="*/ 6718045 h 6858000"/>
              <a:gd name="connsiteX9" fmla="*/ 2034961 w 12192000"/>
              <a:gd name="connsiteY9" fmla="*/ 6858000 h 6858000"/>
              <a:gd name="connsiteX10" fmla="*/ 0 w 12192000"/>
              <a:gd name="connsiteY10" fmla="*/ 6858000 h 6858000"/>
              <a:gd name="connsiteX11" fmla="*/ 0 w 121920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157039" y="6858000"/>
                </a:lnTo>
                <a:lnTo>
                  <a:pt x="10221781" y="6718045"/>
                </a:lnTo>
                <a:cubicBezTo>
                  <a:pt x="10448362" y="6194501"/>
                  <a:pt x="10573657" y="5618894"/>
                  <a:pt x="10573657" y="5014686"/>
                </a:cubicBezTo>
                <a:cubicBezTo>
                  <a:pt x="10573657" y="2597856"/>
                  <a:pt x="8568942" y="638628"/>
                  <a:pt x="6096000" y="638628"/>
                </a:cubicBezTo>
                <a:cubicBezTo>
                  <a:pt x="3623058" y="638628"/>
                  <a:pt x="1618343" y="2597856"/>
                  <a:pt x="1618343" y="5014686"/>
                </a:cubicBezTo>
                <a:cubicBezTo>
                  <a:pt x="1618343" y="5618894"/>
                  <a:pt x="1743638" y="6194501"/>
                  <a:pt x="1970219" y="6718045"/>
                </a:cubicBezTo>
                <a:lnTo>
                  <a:pt x="203496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336144"/>
          </a:solidFill>
          <a:ln>
            <a:noFill/>
          </a:ln>
          <a:effectLst>
            <a:outerShdw blurRad="1066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BB95663-C776-4A5D-A340-CBD98411E377}"/>
              </a:ext>
            </a:extLst>
          </p:cNvPr>
          <p:cNvSpPr/>
          <p:nvPr/>
        </p:nvSpPr>
        <p:spPr>
          <a:xfrm rot="20114746">
            <a:off x="-431419" y="2132028"/>
            <a:ext cx="2617575" cy="398754"/>
          </a:xfrm>
          <a:custGeom>
            <a:avLst/>
            <a:gdLst>
              <a:gd name="connsiteX0" fmla="*/ 6124 w 2292311"/>
              <a:gd name="connsiteY0" fmla="*/ 549421 h 835359"/>
              <a:gd name="connsiteX1" fmla="*/ 901474 w 2292311"/>
              <a:gd name="connsiteY1" fmla="*/ 16021 h 835359"/>
              <a:gd name="connsiteX2" fmla="*/ 1911124 w 2292311"/>
              <a:gd name="connsiteY2" fmla="*/ 130321 h 835359"/>
              <a:gd name="connsiteX3" fmla="*/ 2292124 w 2292311"/>
              <a:gd name="connsiteY3" fmla="*/ 35071 h 835359"/>
              <a:gd name="connsiteX4" fmla="*/ 1873024 w 2292311"/>
              <a:gd name="connsiteY4" fmla="*/ 530371 h 835359"/>
              <a:gd name="connsiteX5" fmla="*/ 1358674 w 2292311"/>
              <a:gd name="connsiteY5" fmla="*/ 835171 h 835359"/>
              <a:gd name="connsiteX6" fmla="*/ 6124 w 2292311"/>
              <a:gd name="connsiteY6" fmla="*/ 549421 h 835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92311" h="835359">
                <a:moveTo>
                  <a:pt x="6124" y="549421"/>
                </a:moveTo>
                <a:cubicBezTo>
                  <a:pt x="-70076" y="412896"/>
                  <a:pt x="583974" y="85871"/>
                  <a:pt x="901474" y="16021"/>
                </a:cubicBezTo>
                <a:cubicBezTo>
                  <a:pt x="1218974" y="-53829"/>
                  <a:pt x="1679349" y="127146"/>
                  <a:pt x="1911124" y="130321"/>
                </a:cubicBezTo>
                <a:cubicBezTo>
                  <a:pt x="2142899" y="133496"/>
                  <a:pt x="2298474" y="-31604"/>
                  <a:pt x="2292124" y="35071"/>
                </a:cubicBezTo>
                <a:cubicBezTo>
                  <a:pt x="2285774" y="101746"/>
                  <a:pt x="2028599" y="397021"/>
                  <a:pt x="1873024" y="530371"/>
                </a:cubicBezTo>
                <a:cubicBezTo>
                  <a:pt x="1717449" y="663721"/>
                  <a:pt x="1672999" y="828821"/>
                  <a:pt x="1358674" y="835171"/>
                </a:cubicBezTo>
                <a:cubicBezTo>
                  <a:pt x="1044349" y="841521"/>
                  <a:pt x="82324" y="685946"/>
                  <a:pt x="6124" y="549421"/>
                </a:cubicBezTo>
                <a:close/>
              </a:path>
            </a:pathLst>
          </a:custGeom>
          <a:solidFill>
            <a:srgbClr val="46765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4777CBA-A825-4A46-A374-A23E5E74ED6D}"/>
              </a:ext>
            </a:extLst>
          </p:cNvPr>
          <p:cNvSpPr/>
          <p:nvPr/>
        </p:nvSpPr>
        <p:spPr>
          <a:xfrm rot="480379">
            <a:off x="-270926" y="2674842"/>
            <a:ext cx="2887961" cy="555745"/>
          </a:xfrm>
          <a:custGeom>
            <a:avLst/>
            <a:gdLst>
              <a:gd name="connsiteX0" fmla="*/ 6124 w 2292311"/>
              <a:gd name="connsiteY0" fmla="*/ 549421 h 835359"/>
              <a:gd name="connsiteX1" fmla="*/ 901474 w 2292311"/>
              <a:gd name="connsiteY1" fmla="*/ 16021 h 835359"/>
              <a:gd name="connsiteX2" fmla="*/ 1911124 w 2292311"/>
              <a:gd name="connsiteY2" fmla="*/ 130321 h 835359"/>
              <a:gd name="connsiteX3" fmla="*/ 2292124 w 2292311"/>
              <a:gd name="connsiteY3" fmla="*/ 35071 h 835359"/>
              <a:gd name="connsiteX4" fmla="*/ 1873024 w 2292311"/>
              <a:gd name="connsiteY4" fmla="*/ 530371 h 835359"/>
              <a:gd name="connsiteX5" fmla="*/ 1358674 w 2292311"/>
              <a:gd name="connsiteY5" fmla="*/ 835171 h 835359"/>
              <a:gd name="connsiteX6" fmla="*/ 6124 w 2292311"/>
              <a:gd name="connsiteY6" fmla="*/ 549421 h 835359"/>
              <a:gd name="connsiteX0" fmla="*/ 1569 w 2287756"/>
              <a:gd name="connsiteY0" fmla="*/ 549421 h 961996"/>
              <a:gd name="connsiteX1" fmla="*/ 896919 w 2287756"/>
              <a:gd name="connsiteY1" fmla="*/ 16021 h 961996"/>
              <a:gd name="connsiteX2" fmla="*/ 1906569 w 2287756"/>
              <a:gd name="connsiteY2" fmla="*/ 130321 h 961996"/>
              <a:gd name="connsiteX3" fmla="*/ 2287569 w 2287756"/>
              <a:gd name="connsiteY3" fmla="*/ 35071 h 961996"/>
              <a:gd name="connsiteX4" fmla="*/ 1868469 w 2287756"/>
              <a:gd name="connsiteY4" fmla="*/ 530371 h 961996"/>
              <a:gd name="connsiteX5" fmla="*/ 1354119 w 2287756"/>
              <a:gd name="connsiteY5" fmla="*/ 835171 h 961996"/>
              <a:gd name="connsiteX6" fmla="*/ 697495 w 2287756"/>
              <a:gd name="connsiteY6" fmla="*/ 948814 h 961996"/>
              <a:gd name="connsiteX7" fmla="*/ 1569 w 2287756"/>
              <a:gd name="connsiteY7" fmla="*/ 549421 h 961996"/>
              <a:gd name="connsiteX0" fmla="*/ 1569 w 2287945"/>
              <a:gd name="connsiteY0" fmla="*/ 649118 h 1061693"/>
              <a:gd name="connsiteX1" fmla="*/ 896919 w 2287945"/>
              <a:gd name="connsiteY1" fmla="*/ 115718 h 1061693"/>
              <a:gd name="connsiteX2" fmla="*/ 1920848 w 2287945"/>
              <a:gd name="connsiteY2" fmla="*/ 468 h 1061693"/>
              <a:gd name="connsiteX3" fmla="*/ 2287569 w 2287945"/>
              <a:gd name="connsiteY3" fmla="*/ 134768 h 1061693"/>
              <a:gd name="connsiteX4" fmla="*/ 1868469 w 2287945"/>
              <a:gd name="connsiteY4" fmla="*/ 630068 h 1061693"/>
              <a:gd name="connsiteX5" fmla="*/ 1354119 w 2287945"/>
              <a:gd name="connsiteY5" fmla="*/ 934868 h 1061693"/>
              <a:gd name="connsiteX6" fmla="*/ 697495 w 2287945"/>
              <a:gd name="connsiteY6" fmla="*/ 1048511 h 1061693"/>
              <a:gd name="connsiteX7" fmla="*/ 1569 w 2287945"/>
              <a:gd name="connsiteY7" fmla="*/ 649118 h 1061693"/>
              <a:gd name="connsiteX0" fmla="*/ 1569 w 2288962"/>
              <a:gd name="connsiteY0" fmla="*/ 649118 h 1067618"/>
              <a:gd name="connsiteX1" fmla="*/ 896919 w 2288962"/>
              <a:gd name="connsiteY1" fmla="*/ 115718 h 1067618"/>
              <a:gd name="connsiteX2" fmla="*/ 1920848 w 2288962"/>
              <a:gd name="connsiteY2" fmla="*/ 468 h 1067618"/>
              <a:gd name="connsiteX3" fmla="*/ 2287569 w 2288962"/>
              <a:gd name="connsiteY3" fmla="*/ 134768 h 1067618"/>
              <a:gd name="connsiteX4" fmla="*/ 1814617 w 2288962"/>
              <a:gd name="connsiteY4" fmla="*/ 337130 h 1067618"/>
              <a:gd name="connsiteX5" fmla="*/ 1354119 w 2288962"/>
              <a:gd name="connsiteY5" fmla="*/ 934868 h 1067618"/>
              <a:gd name="connsiteX6" fmla="*/ 697495 w 2288962"/>
              <a:gd name="connsiteY6" fmla="*/ 1048511 h 1067618"/>
              <a:gd name="connsiteX7" fmla="*/ 1569 w 2288962"/>
              <a:gd name="connsiteY7" fmla="*/ 649118 h 1067618"/>
              <a:gd name="connsiteX0" fmla="*/ 1569 w 2325812"/>
              <a:gd name="connsiteY0" fmla="*/ 658611 h 1077110"/>
              <a:gd name="connsiteX1" fmla="*/ 896919 w 2325812"/>
              <a:gd name="connsiteY1" fmla="*/ 125211 h 1077110"/>
              <a:gd name="connsiteX2" fmla="*/ 1920848 w 2325812"/>
              <a:gd name="connsiteY2" fmla="*/ 9961 h 1077110"/>
              <a:gd name="connsiteX3" fmla="*/ 2324631 w 2325812"/>
              <a:gd name="connsiteY3" fmla="*/ 304466 h 1077110"/>
              <a:gd name="connsiteX4" fmla="*/ 1814617 w 2325812"/>
              <a:gd name="connsiteY4" fmla="*/ 346623 h 1077110"/>
              <a:gd name="connsiteX5" fmla="*/ 1354119 w 2325812"/>
              <a:gd name="connsiteY5" fmla="*/ 944361 h 1077110"/>
              <a:gd name="connsiteX6" fmla="*/ 697495 w 2325812"/>
              <a:gd name="connsiteY6" fmla="*/ 1058004 h 1077110"/>
              <a:gd name="connsiteX7" fmla="*/ 1569 w 2325812"/>
              <a:gd name="connsiteY7" fmla="*/ 658611 h 1077110"/>
              <a:gd name="connsiteX0" fmla="*/ 1215 w 2325483"/>
              <a:gd name="connsiteY0" fmla="*/ 748085 h 1166584"/>
              <a:gd name="connsiteX1" fmla="*/ 871440 w 2325483"/>
              <a:gd name="connsiteY1" fmla="*/ 47502 h 1166584"/>
              <a:gd name="connsiteX2" fmla="*/ 1920494 w 2325483"/>
              <a:gd name="connsiteY2" fmla="*/ 99435 h 1166584"/>
              <a:gd name="connsiteX3" fmla="*/ 2324277 w 2325483"/>
              <a:gd name="connsiteY3" fmla="*/ 393940 h 1166584"/>
              <a:gd name="connsiteX4" fmla="*/ 1814263 w 2325483"/>
              <a:gd name="connsiteY4" fmla="*/ 436097 h 1166584"/>
              <a:gd name="connsiteX5" fmla="*/ 1353765 w 2325483"/>
              <a:gd name="connsiteY5" fmla="*/ 1033835 h 1166584"/>
              <a:gd name="connsiteX6" fmla="*/ 697141 w 2325483"/>
              <a:gd name="connsiteY6" fmla="*/ 1147478 h 1166584"/>
              <a:gd name="connsiteX7" fmla="*/ 1215 w 2325483"/>
              <a:gd name="connsiteY7" fmla="*/ 748085 h 1166584"/>
              <a:gd name="connsiteX0" fmla="*/ 1215 w 2336857"/>
              <a:gd name="connsiteY0" fmla="*/ 744603 h 1163102"/>
              <a:gd name="connsiteX1" fmla="*/ 871440 w 2336857"/>
              <a:gd name="connsiteY1" fmla="*/ 44020 h 1163102"/>
              <a:gd name="connsiteX2" fmla="*/ 1920494 w 2336857"/>
              <a:gd name="connsiteY2" fmla="*/ 95953 h 1163102"/>
              <a:gd name="connsiteX3" fmla="*/ 2159681 w 2336857"/>
              <a:gd name="connsiteY3" fmla="*/ 283892 h 1163102"/>
              <a:gd name="connsiteX4" fmla="*/ 2324277 w 2336857"/>
              <a:gd name="connsiteY4" fmla="*/ 390458 h 1163102"/>
              <a:gd name="connsiteX5" fmla="*/ 1814263 w 2336857"/>
              <a:gd name="connsiteY5" fmla="*/ 432615 h 1163102"/>
              <a:gd name="connsiteX6" fmla="*/ 1353765 w 2336857"/>
              <a:gd name="connsiteY6" fmla="*/ 1030353 h 1163102"/>
              <a:gd name="connsiteX7" fmla="*/ 697141 w 2336857"/>
              <a:gd name="connsiteY7" fmla="*/ 1143996 h 1163102"/>
              <a:gd name="connsiteX8" fmla="*/ 1215 w 2336857"/>
              <a:gd name="connsiteY8" fmla="*/ 744603 h 1163102"/>
              <a:gd name="connsiteX0" fmla="*/ 1215 w 2336857"/>
              <a:gd name="connsiteY0" fmla="*/ 733778 h 1152277"/>
              <a:gd name="connsiteX1" fmla="*/ 871440 w 2336857"/>
              <a:gd name="connsiteY1" fmla="*/ 33195 h 1152277"/>
              <a:gd name="connsiteX2" fmla="*/ 1752380 w 2336857"/>
              <a:gd name="connsiteY2" fmla="*/ 129358 h 1152277"/>
              <a:gd name="connsiteX3" fmla="*/ 2159681 w 2336857"/>
              <a:gd name="connsiteY3" fmla="*/ 273067 h 1152277"/>
              <a:gd name="connsiteX4" fmla="*/ 2324277 w 2336857"/>
              <a:gd name="connsiteY4" fmla="*/ 379633 h 1152277"/>
              <a:gd name="connsiteX5" fmla="*/ 1814263 w 2336857"/>
              <a:gd name="connsiteY5" fmla="*/ 421790 h 1152277"/>
              <a:gd name="connsiteX6" fmla="*/ 1353765 w 2336857"/>
              <a:gd name="connsiteY6" fmla="*/ 1019528 h 1152277"/>
              <a:gd name="connsiteX7" fmla="*/ 697141 w 2336857"/>
              <a:gd name="connsiteY7" fmla="*/ 1133171 h 1152277"/>
              <a:gd name="connsiteX8" fmla="*/ 1215 w 2336857"/>
              <a:gd name="connsiteY8" fmla="*/ 733778 h 1152277"/>
              <a:gd name="connsiteX0" fmla="*/ 1200 w 2336842"/>
              <a:gd name="connsiteY0" fmla="*/ 625049 h 1043548"/>
              <a:gd name="connsiteX1" fmla="*/ 870310 w 2336842"/>
              <a:gd name="connsiteY1" fmla="*/ 67187 h 1043548"/>
              <a:gd name="connsiteX2" fmla="*/ 1752365 w 2336842"/>
              <a:gd name="connsiteY2" fmla="*/ 20629 h 1043548"/>
              <a:gd name="connsiteX3" fmla="*/ 2159666 w 2336842"/>
              <a:gd name="connsiteY3" fmla="*/ 164338 h 1043548"/>
              <a:gd name="connsiteX4" fmla="*/ 2324262 w 2336842"/>
              <a:gd name="connsiteY4" fmla="*/ 270904 h 1043548"/>
              <a:gd name="connsiteX5" fmla="*/ 1814248 w 2336842"/>
              <a:gd name="connsiteY5" fmla="*/ 313061 h 1043548"/>
              <a:gd name="connsiteX6" fmla="*/ 1353750 w 2336842"/>
              <a:gd name="connsiteY6" fmla="*/ 910799 h 1043548"/>
              <a:gd name="connsiteX7" fmla="*/ 697126 w 2336842"/>
              <a:gd name="connsiteY7" fmla="*/ 1024442 h 1043548"/>
              <a:gd name="connsiteX8" fmla="*/ 1200 w 2336842"/>
              <a:gd name="connsiteY8" fmla="*/ 625049 h 1043548"/>
              <a:gd name="connsiteX0" fmla="*/ 1200 w 2335207"/>
              <a:gd name="connsiteY0" fmla="*/ 625049 h 1039930"/>
              <a:gd name="connsiteX1" fmla="*/ 870310 w 2335207"/>
              <a:gd name="connsiteY1" fmla="*/ 67187 h 1039930"/>
              <a:gd name="connsiteX2" fmla="*/ 1752365 w 2335207"/>
              <a:gd name="connsiteY2" fmla="*/ 20629 h 1039930"/>
              <a:gd name="connsiteX3" fmla="*/ 2159666 w 2335207"/>
              <a:gd name="connsiteY3" fmla="*/ 164338 h 1039930"/>
              <a:gd name="connsiteX4" fmla="*/ 2324262 w 2335207"/>
              <a:gd name="connsiteY4" fmla="*/ 270904 h 1039930"/>
              <a:gd name="connsiteX5" fmla="*/ 1844666 w 2335207"/>
              <a:gd name="connsiteY5" fmla="*/ 471308 h 1039930"/>
              <a:gd name="connsiteX6" fmla="*/ 1353750 w 2335207"/>
              <a:gd name="connsiteY6" fmla="*/ 910799 h 1039930"/>
              <a:gd name="connsiteX7" fmla="*/ 697126 w 2335207"/>
              <a:gd name="connsiteY7" fmla="*/ 1024442 h 1039930"/>
              <a:gd name="connsiteX8" fmla="*/ 1200 w 2335207"/>
              <a:gd name="connsiteY8" fmla="*/ 625049 h 1039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35207" h="1039930">
                <a:moveTo>
                  <a:pt x="1200" y="625049"/>
                </a:moveTo>
                <a:cubicBezTo>
                  <a:pt x="30064" y="465506"/>
                  <a:pt x="578449" y="167924"/>
                  <a:pt x="870310" y="67187"/>
                </a:cubicBezTo>
                <a:cubicBezTo>
                  <a:pt x="1162171" y="-33550"/>
                  <a:pt x="1537472" y="4437"/>
                  <a:pt x="1752365" y="20629"/>
                </a:cubicBezTo>
                <a:cubicBezTo>
                  <a:pt x="1967258" y="36821"/>
                  <a:pt x="2092369" y="115254"/>
                  <a:pt x="2159666" y="164338"/>
                </a:cubicBezTo>
                <a:cubicBezTo>
                  <a:pt x="2226963" y="213422"/>
                  <a:pt x="2376762" y="219742"/>
                  <a:pt x="2324262" y="270904"/>
                </a:cubicBezTo>
                <a:cubicBezTo>
                  <a:pt x="2271762" y="322066"/>
                  <a:pt x="2000241" y="337958"/>
                  <a:pt x="1844666" y="471308"/>
                </a:cubicBezTo>
                <a:cubicBezTo>
                  <a:pt x="1689091" y="604658"/>
                  <a:pt x="1545007" y="818610"/>
                  <a:pt x="1353750" y="910799"/>
                </a:cubicBezTo>
                <a:cubicBezTo>
                  <a:pt x="1162493" y="1002988"/>
                  <a:pt x="922551" y="1072067"/>
                  <a:pt x="697126" y="1024442"/>
                </a:cubicBezTo>
                <a:cubicBezTo>
                  <a:pt x="471701" y="976817"/>
                  <a:pt x="-27664" y="784592"/>
                  <a:pt x="1200" y="625049"/>
                </a:cubicBezTo>
                <a:close/>
              </a:path>
            </a:pathLst>
          </a:custGeom>
          <a:solidFill>
            <a:srgbClr val="4C8060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91C5F4E-1B43-4EC8-8BCF-C42509F8AC8D}"/>
              </a:ext>
            </a:extLst>
          </p:cNvPr>
          <p:cNvSpPr/>
          <p:nvPr/>
        </p:nvSpPr>
        <p:spPr>
          <a:xfrm rot="1580768">
            <a:off x="-756085" y="3249806"/>
            <a:ext cx="2964863" cy="426242"/>
          </a:xfrm>
          <a:custGeom>
            <a:avLst/>
            <a:gdLst>
              <a:gd name="connsiteX0" fmla="*/ 6124 w 2292311"/>
              <a:gd name="connsiteY0" fmla="*/ 549421 h 835359"/>
              <a:gd name="connsiteX1" fmla="*/ 901474 w 2292311"/>
              <a:gd name="connsiteY1" fmla="*/ 16021 h 835359"/>
              <a:gd name="connsiteX2" fmla="*/ 1911124 w 2292311"/>
              <a:gd name="connsiteY2" fmla="*/ 130321 h 835359"/>
              <a:gd name="connsiteX3" fmla="*/ 2292124 w 2292311"/>
              <a:gd name="connsiteY3" fmla="*/ 35071 h 835359"/>
              <a:gd name="connsiteX4" fmla="*/ 1873024 w 2292311"/>
              <a:gd name="connsiteY4" fmla="*/ 530371 h 835359"/>
              <a:gd name="connsiteX5" fmla="*/ 1358674 w 2292311"/>
              <a:gd name="connsiteY5" fmla="*/ 835171 h 835359"/>
              <a:gd name="connsiteX6" fmla="*/ 6124 w 2292311"/>
              <a:gd name="connsiteY6" fmla="*/ 549421 h 835359"/>
              <a:gd name="connsiteX0" fmla="*/ 1569 w 2287756"/>
              <a:gd name="connsiteY0" fmla="*/ 549421 h 961996"/>
              <a:gd name="connsiteX1" fmla="*/ 896919 w 2287756"/>
              <a:gd name="connsiteY1" fmla="*/ 16021 h 961996"/>
              <a:gd name="connsiteX2" fmla="*/ 1906569 w 2287756"/>
              <a:gd name="connsiteY2" fmla="*/ 130321 h 961996"/>
              <a:gd name="connsiteX3" fmla="*/ 2287569 w 2287756"/>
              <a:gd name="connsiteY3" fmla="*/ 35071 h 961996"/>
              <a:gd name="connsiteX4" fmla="*/ 1868469 w 2287756"/>
              <a:gd name="connsiteY4" fmla="*/ 530371 h 961996"/>
              <a:gd name="connsiteX5" fmla="*/ 1354119 w 2287756"/>
              <a:gd name="connsiteY5" fmla="*/ 835171 h 961996"/>
              <a:gd name="connsiteX6" fmla="*/ 697495 w 2287756"/>
              <a:gd name="connsiteY6" fmla="*/ 948814 h 961996"/>
              <a:gd name="connsiteX7" fmla="*/ 1569 w 2287756"/>
              <a:gd name="connsiteY7" fmla="*/ 549421 h 961996"/>
              <a:gd name="connsiteX0" fmla="*/ 1569 w 2287945"/>
              <a:gd name="connsiteY0" fmla="*/ 649118 h 1061693"/>
              <a:gd name="connsiteX1" fmla="*/ 896919 w 2287945"/>
              <a:gd name="connsiteY1" fmla="*/ 115718 h 1061693"/>
              <a:gd name="connsiteX2" fmla="*/ 1920848 w 2287945"/>
              <a:gd name="connsiteY2" fmla="*/ 468 h 1061693"/>
              <a:gd name="connsiteX3" fmla="*/ 2287569 w 2287945"/>
              <a:gd name="connsiteY3" fmla="*/ 134768 h 1061693"/>
              <a:gd name="connsiteX4" fmla="*/ 1868469 w 2287945"/>
              <a:gd name="connsiteY4" fmla="*/ 630068 h 1061693"/>
              <a:gd name="connsiteX5" fmla="*/ 1354119 w 2287945"/>
              <a:gd name="connsiteY5" fmla="*/ 934868 h 1061693"/>
              <a:gd name="connsiteX6" fmla="*/ 697495 w 2287945"/>
              <a:gd name="connsiteY6" fmla="*/ 1048511 h 1061693"/>
              <a:gd name="connsiteX7" fmla="*/ 1569 w 2287945"/>
              <a:gd name="connsiteY7" fmla="*/ 649118 h 1061693"/>
              <a:gd name="connsiteX0" fmla="*/ 1569 w 2288962"/>
              <a:gd name="connsiteY0" fmla="*/ 649118 h 1067618"/>
              <a:gd name="connsiteX1" fmla="*/ 896919 w 2288962"/>
              <a:gd name="connsiteY1" fmla="*/ 115718 h 1067618"/>
              <a:gd name="connsiteX2" fmla="*/ 1920848 w 2288962"/>
              <a:gd name="connsiteY2" fmla="*/ 468 h 1067618"/>
              <a:gd name="connsiteX3" fmla="*/ 2287569 w 2288962"/>
              <a:gd name="connsiteY3" fmla="*/ 134768 h 1067618"/>
              <a:gd name="connsiteX4" fmla="*/ 1814617 w 2288962"/>
              <a:gd name="connsiteY4" fmla="*/ 337130 h 1067618"/>
              <a:gd name="connsiteX5" fmla="*/ 1354119 w 2288962"/>
              <a:gd name="connsiteY5" fmla="*/ 934868 h 1067618"/>
              <a:gd name="connsiteX6" fmla="*/ 697495 w 2288962"/>
              <a:gd name="connsiteY6" fmla="*/ 1048511 h 1067618"/>
              <a:gd name="connsiteX7" fmla="*/ 1569 w 2288962"/>
              <a:gd name="connsiteY7" fmla="*/ 649118 h 1067618"/>
              <a:gd name="connsiteX0" fmla="*/ 1569 w 2325812"/>
              <a:gd name="connsiteY0" fmla="*/ 658611 h 1077110"/>
              <a:gd name="connsiteX1" fmla="*/ 896919 w 2325812"/>
              <a:gd name="connsiteY1" fmla="*/ 125211 h 1077110"/>
              <a:gd name="connsiteX2" fmla="*/ 1920848 w 2325812"/>
              <a:gd name="connsiteY2" fmla="*/ 9961 h 1077110"/>
              <a:gd name="connsiteX3" fmla="*/ 2324631 w 2325812"/>
              <a:gd name="connsiteY3" fmla="*/ 304466 h 1077110"/>
              <a:gd name="connsiteX4" fmla="*/ 1814617 w 2325812"/>
              <a:gd name="connsiteY4" fmla="*/ 346623 h 1077110"/>
              <a:gd name="connsiteX5" fmla="*/ 1354119 w 2325812"/>
              <a:gd name="connsiteY5" fmla="*/ 944361 h 1077110"/>
              <a:gd name="connsiteX6" fmla="*/ 697495 w 2325812"/>
              <a:gd name="connsiteY6" fmla="*/ 1058004 h 1077110"/>
              <a:gd name="connsiteX7" fmla="*/ 1569 w 2325812"/>
              <a:gd name="connsiteY7" fmla="*/ 658611 h 1077110"/>
              <a:gd name="connsiteX0" fmla="*/ 1215 w 2325483"/>
              <a:gd name="connsiteY0" fmla="*/ 748085 h 1166584"/>
              <a:gd name="connsiteX1" fmla="*/ 871440 w 2325483"/>
              <a:gd name="connsiteY1" fmla="*/ 47502 h 1166584"/>
              <a:gd name="connsiteX2" fmla="*/ 1920494 w 2325483"/>
              <a:gd name="connsiteY2" fmla="*/ 99435 h 1166584"/>
              <a:gd name="connsiteX3" fmla="*/ 2324277 w 2325483"/>
              <a:gd name="connsiteY3" fmla="*/ 393940 h 1166584"/>
              <a:gd name="connsiteX4" fmla="*/ 1814263 w 2325483"/>
              <a:gd name="connsiteY4" fmla="*/ 436097 h 1166584"/>
              <a:gd name="connsiteX5" fmla="*/ 1353765 w 2325483"/>
              <a:gd name="connsiteY5" fmla="*/ 1033835 h 1166584"/>
              <a:gd name="connsiteX6" fmla="*/ 697141 w 2325483"/>
              <a:gd name="connsiteY6" fmla="*/ 1147478 h 1166584"/>
              <a:gd name="connsiteX7" fmla="*/ 1215 w 2325483"/>
              <a:gd name="connsiteY7" fmla="*/ 748085 h 1166584"/>
              <a:gd name="connsiteX0" fmla="*/ 1215 w 2336857"/>
              <a:gd name="connsiteY0" fmla="*/ 744603 h 1163102"/>
              <a:gd name="connsiteX1" fmla="*/ 871440 w 2336857"/>
              <a:gd name="connsiteY1" fmla="*/ 44020 h 1163102"/>
              <a:gd name="connsiteX2" fmla="*/ 1920494 w 2336857"/>
              <a:gd name="connsiteY2" fmla="*/ 95953 h 1163102"/>
              <a:gd name="connsiteX3" fmla="*/ 2159681 w 2336857"/>
              <a:gd name="connsiteY3" fmla="*/ 283892 h 1163102"/>
              <a:gd name="connsiteX4" fmla="*/ 2324277 w 2336857"/>
              <a:gd name="connsiteY4" fmla="*/ 390458 h 1163102"/>
              <a:gd name="connsiteX5" fmla="*/ 1814263 w 2336857"/>
              <a:gd name="connsiteY5" fmla="*/ 432615 h 1163102"/>
              <a:gd name="connsiteX6" fmla="*/ 1353765 w 2336857"/>
              <a:gd name="connsiteY6" fmla="*/ 1030353 h 1163102"/>
              <a:gd name="connsiteX7" fmla="*/ 697141 w 2336857"/>
              <a:gd name="connsiteY7" fmla="*/ 1143996 h 1163102"/>
              <a:gd name="connsiteX8" fmla="*/ 1215 w 2336857"/>
              <a:gd name="connsiteY8" fmla="*/ 744603 h 1163102"/>
              <a:gd name="connsiteX0" fmla="*/ 1215 w 2336857"/>
              <a:gd name="connsiteY0" fmla="*/ 733778 h 1152277"/>
              <a:gd name="connsiteX1" fmla="*/ 871440 w 2336857"/>
              <a:gd name="connsiteY1" fmla="*/ 33195 h 1152277"/>
              <a:gd name="connsiteX2" fmla="*/ 1752380 w 2336857"/>
              <a:gd name="connsiteY2" fmla="*/ 129358 h 1152277"/>
              <a:gd name="connsiteX3" fmla="*/ 2159681 w 2336857"/>
              <a:gd name="connsiteY3" fmla="*/ 273067 h 1152277"/>
              <a:gd name="connsiteX4" fmla="*/ 2324277 w 2336857"/>
              <a:gd name="connsiteY4" fmla="*/ 379633 h 1152277"/>
              <a:gd name="connsiteX5" fmla="*/ 1814263 w 2336857"/>
              <a:gd name="connsiteY5" fmla="*/ 421790 h 1152277"/>
              <a:gd name="connsiteX6" fmla="*/ 1353765 w 2336857"/>
              <a:gd name="connsiteY6" fmla="*/ 1019528 h 1152277"/>
              <a:gd name="connsiteX7" fmla="*/ 697141 w 2336857"/>
              <a:gd name="connsiteY7" fmla="*/ 1133171 h 1152277"/>
              <a:gd name="connsiteX8" fmla="*/ 1215 w 2336857"/>
              <a:gd name="connsiteY8" fmla="*/ 733778 h 1152277"/>
              <a:gd name="connsiteX0" fmla="*/ 1200 w 2336842"/>
              <a:gd name="connsiteY0" fmla="*/ 625049 h 1043548"/>
              <a:gd name="connsiteX1" fmla="*/ 870310 w 2336842"/>
              <a:gd name="connsiteY1" fmla="*/ 67187 h 1043548"/>
              <a:gd name="connsiteX2" fmla="*/ 1752365 w 2336842"/>
              <a:gd name="connsiteY2" fmla="*/ 20629 h 1043548"/>
              <a:gd name="connsiteX3" fmla="*/ 2159666 w 2336842"/>
              <a:gd name="connsiteY3" fmla="*/ 164338 h 1043548"/>
              <a:gd name="connsiteX4" fmla="*/ 2324262 w 2336842"/>
              <a:gd name="connsiteY4" fmla="*/ 270904 h 1043548"/>
              <a:gd name="connsiteX5" fmla="*/ 1814248 w 2336842"/>
              <a:gd name="connsiteY5" fmla="*/ 313061 h 1043548"/>
              <a:gd name="connsiteX6" fmla="*/ 1353750 w 2336842"/>
              <a:gd name="connsiteY6" fmla="*/ 910799 h 1043548"/>
              <a:gd name="connsiteX7" fmla="*/ 697126 w 2336842"/>
              <a:gd name="connsiteY7" fmla="*/ 1024442 h 1043548"/>
              <a:gd name="connsiteX8" fmla="*/ 1200 w 2336842"/>
              <a:gd name="connsiteY8" fmla="*/ 625049 h 1043548"/>
              <a:gd name="connsiteX0" fmla="*/ 1200 w 2335207"/>
              <a:gd name="connsiteY0" fmla="*/ 625049 h 1039930"/>
              <a:gd name="connsiteX1" fmla="*/ 870310 w 2335207"/>
              <a:gd name="connsiteY1" fmla="*/ 67187 h 1039930"/>
              <a:gd name="connsiteX2" fmla="*/ 1752365 w 2335207"/>
              <a:gd name="connsiteY2" fmla="*/ 20629 h 1039930"/>
              <a:gd name="connsiteX3" fmla="*/ 2159666 w 2335207"/>
              <a:gd name="connsiteY3" fmla="*/ 164338 h 1039930"/>
              <a:gd name="connsiteX4" fmla="*/ 2324262 w 2335207"/>
              <a:gd name="connsiteY4" fmla="*/ 270904 h 1039930"/>
              <a:gd name="connsiteX5" fmla="*/ 1844666 w 2335207"/>
              <a:gd name="connsiteY5" fmla="*/ 471308 h 1039930"/>
              <a:gd name="connsiteX6" fmla="*/ 1353750 w 2335207"/>
              <a:gd name="connsiteY6" fmla="*/ 910799 h 1039930"/>
              <a:gd name="connsiteX7" fmla="*/ 697126 w 2335207"/>
              <a:gd name="connsiteY7" fmla="*/ 1024442 h 1039930"/>
              <a:gd name="connsiteX8" fmla="*/ 1200 w 2335207"/>
              <a:gd name="connsiteY8" fmla="*/ 625049 h 1039930"/>
              <a:gd name="connsiteX0" fmla="*/ 1200 w 2335207"/>
              <a:gd name="connsiteY0" fmla="*/ 581508 h 996389"/>
              <a:gd name="connsiteX1" fmla="*/ 870310 w 2335207"/>
              <a:gd name="connsiteY1" fmla="*/ 23646 h 996389"/>
              <a:gd name="connsiteX2" fmla="*/ 1778087 w 2335207"/>
              <a:gd name="connsiteY2" fmla="*/ 105113 h 996389"/>
              <a:gd name="connsiteX3" fmla="*/ 2159666 w 2335207"/>
              <a:gd name="connsiteY3" fmla="*/ 120797 h 996389"/>
              <a:gd name="connsiteX4" fmla="*/ 2324262 w 2335207"/>
              <a:gd name="connsiteY4" fmla="*/ 227363 h 996389"/>
              <a:gd name="connsiteX5" fmla="*/ 1844666 w 2335207"/>
              <a:gd name="connsiteY5" fmla="*/ 427767 h 996389"/>
              <a:gd name="connsiteX6" fmla="*/ 1353750 w 2335207"/>
              <a:gd name="connsiteY6" fmla="*/ 867258 h 996389"/>
              <a:gd name="connsiteX7" fmla="*/ 697126 w 2335207"/>
              <a:gd name="connsiteY7" fmla="*/ 980901 h 996389"/>
              <a:gd name="connsiteX8" fmla="*/ 1200 w 2335207"/>
              <a:gd name="connsiteY8" fmla="*/ 581508 h 996389"/>
              <a:gd name="connsiteX0" fmla="*/ 1200 w 2333236"/>
              <a:gd name="connsiteY0" fmla="*/ 583377 h 998258"/>
              <a:gd name="connsiteX1" fmla="*/ 870310 w 2333236"/>
              <a:gd name="connsiteY1" fmla="*/ 25515 h 998258"/>
              <a:gd name="connsiteX2" fmla="*/ 1778087 w 2333236"/>
              <a:gd name="connsiteY2" fmla="*/ 106982 h 998258"/>
              <a:gd name="connsiteX3" fmla="*/ 2139990 w 2333236"/>
              <a:gd name="connsiteY3" fmla="*/ 220893 h 998258"/>
              <a:gd name="connsiteX4" fmla="*/ 2324262 w 2333236"/>
              <a:gd name="connsiteY4" fmla="*/ 229232 h 998258"/>
              <a:gd name="connsiteX5" fmla="*/ 1844666 w 2333236"/>
              <a:gd name="connsiteY5" fmla="*/ 429636 h 998258"/>
              <a:gd name="connsiteX6" fmla="*/ 1353750 w 2333236"/>
              <a:gd name="connsiteY6" fmla="*/ 869127 h 998258"/>
              <a:gd name="connsiteX7" fmla="*/ 697126 w 2333236"/>
              <a:gd name="connsiteY7" fmla="*/ 982770 h 998258"/>
              <a:gd name="connsiteX8" fmla="*/ 1200 w 2333236"/>
              <a:gd name="connsiteY8" fmla="*/ 583377 h 998258"/>
              <a:gd name="connsiteX0" fmla="*/ 1200 w 2330609"/>
              <a:gd name="connsiteY0" fmla="*/ 583377 h 995820"/>
              <a:gd name="connsiteX1" fmla="*/ 870310 w 2330609"/>
              <a:gd name="connsiteY1" fmla="*/ 25515 h 995820"/>
              <a:gd name="connsiteX2" fmla="*/ 1778087 w 2330609"/>
              <a:gd name="connsiteY2" fmla="*/ 106982 h 995820"/>
              <a:gd name="connsiteX3" fmla="*/ 2139990 w 2330609"/>
              <a:gd name="connsiteY3" fmla="*/ 220893 h 995820"/>
              <a:gd name="connsiteX4" fmla="*/ 2324262 w 2330609"/>
              <a:gd name="connsiteY4" fmla="*/ 229232 h 995820"/>
              <a:gd name="connsiteX5" fmla="*/ 1901920 w 2330609"/>
              <a:gd name="connsiteY5" fmla="*/ 573190 h 995820"/>
              <a:gd name="connsiteX6" fmla="*/ 1353750 w 2330609"/>
              <a:gd name="connsiteY6" fmla="*/ 869127 h 995820"/>
              <a:gd name="connsiteX7" fmla="*/ 697126 w 2330609"/>
              <a:gd name="connsiteY7" fmla="*/ 982770 h 995820"/>
              <a:gd name="connsiteX8" fmla="*/ 1200 w 2330609"/>
              <a:gd name="connsiteY8" fmla="*/ 583377 h 995820"/>
              <a:gd name="connsiteX0" fmla="*/ 423 w 2329832"/>
              <a:gd name="connsiteY0" fmla="*/ 583377 h 871050"/>
              <a:gd name="connsiteX1" fmla="*/ 869533 w 2329832"/>
              <a:gd name="connsiteY1" fmla="*/ 25515 h 871050"/>
              <a:gd name="connsiteX2" fmla="*/ 1777310 w 2329832"/>
              <a:gd name="connsiteY2" fmla="*/ 106982 h 871050"/>
              <a:gd name="connsiteX3" fmla="*/ 2139213 w 2329832"/>
              <a:gd name="connsiteY3" fmla="*/ 220893 h 871050"/>
              <a:gd name="connsiteX4" fmla="*/ 2323485 w 2329832"/>
              <a:gd name="connsiteY4" fmla="*/ 229232 h 871050"/>
              <a:gd name="connsiteX5" fmla="*/ 1901143 w 2329832"/>
              <a:gd name="connsiteY5" fmla="*/ 573190 h 871050"/>
              <a:gd name="connsiteX6" fmla="*/ 1352973 w 2329832"/>
              <a:gd name="connsiteY6" fmla="*/ 869127 h 871050"/>
              <a:gd name="connsiteX7" fmla="*/ 762310 w 2329832"/>
              <a:gd name="connsiteY7" fmla="*/ 695225 h 871050"/>
              <a:gd name="connsiteX8" fmla="*/ 423 w 2329832"/>
              <a:gd name="connsiteY8" fmla="*/ 583377 h 871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9832" h="871050">
                <a:moveTo>
                  <a:pt x="423" y="583377"/>
                </a:moveTo>
                <a:cubicBezTo>
                  <a:pt x="18294" y="471759"/>
                  <a:pt x="573385" y="104914"/>
                  <a:pt x="869533" y="25515"/>
                </a:cubicBezTo>
                <a:cubicBezTo>
                  <a:pt x="1165681" y="-53884"/>
                  <a:pt x="1565697" y="74419"/>
                  <a:pt x="1777310" y="106982"/>
                </a:cubicBezTo>
                <a:cubicBezTo>
                  <a:pt x="1988923" y="139545"/>
                  <a:pt x="2071916" y="171809"/>
                  <a:pt x="2139213" y="220893"/>
                </a:cubicBezTo>
                <a:cubicBezTo>
                  <a:pt x="2206510" y="269977"/>
                  <a:pt x="2363163" y="170516"/>
                  <a:pt x="2323485" y="229232"/>
                </a:cubicBezTo>
                <a:cubicBezTo>
                  <a:pt x="2283807" y="287948"/>
                  <a:pt x="2056718" y="439840"/>
                  <a:pt x="1901143" y="573190"/>
                </a:cubicBezTo>
                <a:cubicBezTo>
                  <a:pt x="1745568" y="706540"/>
                  <a:pt x="1542778" y="848788"/>
                  <a:pt x="1352973" y="869127"/>
                </a:cubicBezTo>
                <a:cubicBezTo>
                  <a:pt x="1163168" y="889466"/>
                  <a:pt x="987735" y="742850"/>
                  <a:pt x="762310" y="695225"/>
                </a:cubicBezTo>
                <a:cubicBezTo>
                  <a:pt x="536885" y="647600"/>
                  <a:pt x="-17448" y="694995"/>
                  <a:pt x="423" y="583377"/>
                </a:cubicBezTo>
                <a:close/>
              </a:path>
            </a:pathLst>
          </a:custGeom>
          <a:solidFill>
            <a:srgbClr val="4A7E5E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F08A0DD-E7F1-488F-9940-4B5797F4B643}"/>
              </a:ext>
            </a:extLst>
          </p:cNvPr>
          <p:cNvSpPr/>
          <p:nvPr/>
        </p:nvSpPr>
        <p:spPr>
          <a:xfrm rot="3094409">
            <a:off x="-1068035" y="3347946"/>
            <a:ext cx="2291132" cy="229961"/>
          </a:xfrm>
          <a:custGeom>
            <a:avLst/>
            <a:gdLst>
              <a:gd name="connsiteX0" fmla="*/ 6124 w 2292311"/>
              <a:gd name="connsiteY0" fmla="*/ 549421 h 835359"/>
              <a:gd name="connsiteX1" fmla="*/ 901474 w 2292311"/>
              <a:gd name="connsiteY1" fmla="*/ 16021 h 835359"/>
              <a:gd name="connsiteX2" fmla="*/ 1911124 w 2292311"/>
              <a:gd name="connsiteY2" fmla="*/ 130321 h 835359"/>
              <a:gd name="connsiteX3" fmla="*/ 2292124 w 2292311"/>
              <a:gd name="connsiteY3" fmla="*/ 35071 h 835359"/>
              <a:gd name="connsiteX4" fmla="*/ 1873024 w 2292311"/>
              <a:gd name="connsiteY4" fmla="*/ 530371 h 835359"/>
              <a:gd name="connsiteX5" fmla="*/ 1358674 w 2292311"/>
              <a:gd name="connsiteY5" fmla="*/ 835171 h 835359"/>
              <a:gd name="connsiteX6" fmla="*/ 6124 w 2292311"/>
              <a:gd name="connsiteY6" fmla="*/ 549421 h 835359"/>
              <a:gd name="connsiteX0" fmla="*/ 1569 w 2287756"/>
              <a:gd name="connsiteY0" fmla="*/ 549421 h 961996"/>
              <a:gd name="connsiteX1" fmla="*/ 896919 w 2287756"/>
              <a:gd name="connsiteY1" fmla="*/ 16021 h 961996"/>
              <a:gd name="connsiteX2" fmla="*/ 1906569 w 2287756"/>
              <a:gd name="connsiteY2" fmla="*/ 130321 h 961996"/>
              <a:gd name="connsiteX3" fmla="*/ 2287569 w 2287756"/>
              <a:gd name="connsiteY3" fmla="*/ 35071 h 961996"/>
              <a:gd name="connsiteX4" fmla="*/ 1868469 w 2287756"/>
              <a:gd name="connsiteY4" fmla="*/ 530371 h 961996"/>
              <a:gd name="connsiteX5" fmla="*/ 1354119 w 2287756"/>
              <a:gd name="connsiteY5" fmla="*/ 835171 h 961996"/>
              <a:gd name="connsiteX6" fmla="*/ 697495 w 2287756"/>
              <a:gd name="connsiteY6" fmla="*/ 948814 h 961996"/>
              <a:gd name="connsiteX7" fmla="*/ 1569 w 2287756"/>
              <a:gd name="connsiteY7" fmla="*/ 549421 h 961996"/>
              <a:gd name="connsiteX0" fmla="*/ 1569 w 2287945"/>
              <a:gd name="connsiteY0" fmla="*/ 649118 h 1061693"/>
              <a:gd name="connsiteX1" fmla="*/ 896919 w 2287945"/>
              <a:gd name="connsiteY1" fmla="*/ 115718 h 1061693"/>
              <a:gd name="connsiteX2" fmla="*/ 1920848 w 2287945"/>
              <a:gd name="connsiteY2" fmla="*/ 468 h 1061693"/>
              <a:gd name="connsiteX3" fmla="*/ 2287569 w 2287945"/>
              <a:gd name="connsiteY3" fmla="*/ 134768 h 1061693"/>
              <a:gd name="connsiteX4" fmla="*/ 1868469 w 2287945"/>
              <a:gd name="connsiteY4" fmla="*/ 630068 h 1061693"/>
              <a:gd name="connsiteX5" fmla="*/ 1354119 w 2287945"/>
              <a:gd name="connsiteY5" fmla="*/ 934868 h 1061693"/>
              <a:gd name="connsiteX6" fmla="*/ 697495 w 2287945"/>
              <a:gd name="connsiteY6" fmla="*/ 1048511 h 1061693"/>
              <a:gd name="connsiteX7" fmla="*/ 1569 w 2287945"/>
              <a:gd name="connsiteY7" fmla="*/ 649118 h 1061693"/>
              <a:gd name="connsiteX0" fmla="*/ 1569 w 2288962"/>
              <a:gd name="connsiteY0" fmla="*/ 649118 h 1067618"/>
              <a:gd name="connsiteX1" fmla="*/ 896919 w 2288962"/>
              <a:gd name="connsiteY1" fmla="*/ 115718 h 1067618"/>
              <a:gd name="connsiteX2" fmla="*/ 1920848 w 2288962"/>
              <a:gd name="connsiteY2" fmla="*/ 468 h 1067618"/>
              <a:gd name="connsiteX3" fmla="*/ 2287569 w 2288962"/>
              <a:gd name="connsiteY3" fmla="*/ 134768 h 1067618"/>
              <a:gd name="connsiteX4" fmla="*/ 1814617 w 2288962"/>
              <a:gd name="connsiteY4" fmla="*/ 337130 h 1067618"/>
              <a:gd name="connsiteX5" fmla="*/ 1354119 w 2288962"/>
              <a:gd name="connsiteY5" fmla="*/ 934868 h 1067618"/>
              <a:gd name="connsiteX6" fmla="*/ 697495 w 2288962"/>
              <a:gd name="connsiteY6" fmla="*/ 1048511 h 1067618"/>
              <a:gd name="connsiteX7" fmla="*/ 1569 w 2288962"/>
              <a:gd name="connsiteY7" fmla="*/ 649118 h 1067618"/>
              <a:gd name="connsiteX0" fmla="*/ 1569 w 2325812"/>
              <a:gd name="connsiteY0" fmla="*/ 658611 h 1077110"/>
              <a:gd name="connsiteX1" fmla="*/ 896919 w 2325812"/>
              <a:gd name="connsiteY1" fmla="*/ 125211 h 1077110"/>
              <a:gd name="connsiteX2" fmla="*/ 1920848 w 2325812"/>
              <a:gd name="connsiteY2" fmla="*/ 9961 h 1077110"/>
              <a:gd name="connsiteX3" fmla="*/ 2324631 w 2325812"/>
              <a:gd name="connsiteY3" fmla="*/ 304466 h 1077110"/>
              <a:gd name="connsiteX4" fmla="*/ 1814617 w 2325812"/>
              <a:gd name="connsiteY4" fmla="*/ 346623 h 1077110"/>
              <a:gd name="connsiteX5" fmla="*/ 1354119 w 2325812"/>
              <a:gd name="connsiteY5" fmla="*/ 944361 h 1077110"/>
              <a:gd name="connsiteX6" fmla="*/ 697495 w 2325812"/>
              <a:gd name="connsiteY6" fmla="*/ 1058004 h 1077110"/>
              <a:gd name="connsiteX7" fmla="*/ 1569 w 2325812"/>
              <a:gd name="connsiteY7" fmla="*/ 658611 h 1077110"/>
              <a:gd name="connsiteX0" fmla="*/ 1215 w 2325483"/>
              <a:gd name="connsiteY0" fmla="*/ 748085 h 1166584"/>
              <a:gd name="connsiteX1" fmla="*/ 871440 w 2325483"/>
              <a:gd name="connsiteY1" fmla="*/ 47502 h 1166584"/>
              <a:gd name="connsiteX2" fmla="*/ 1920494 w 2325483"/>
              <a:gd name="connsiteY2" fmla="*/ 99435 h 1166584"/>
              <a:gd name="connsiteX3" fmla="*/ 2324277 w 2325483"/>
              <a:gd name="connsiteY3" fmla="*/ 393940 h 1166584"/>
              <a:gd name="connsiteX4" fmla="*/ 1814263 w 2325483"/>
              <a:gd name="connsiteY4" fmla="*/ 436097 h 1166584"/>
              <a:gd name="connsiteX5" fmla="*/ 1353765 w 2325483"/>
              <a:gd name="connsiteY5" fmla="*/ 1033835 h 1166584"/>
              <a:gd name="connsiteX6" fmla="*/ 697141 w 2325483"/>
              <a:gd name="connsiteY6" fmla="*/ 1147478 h 1166584"/>
              <a:gd name="connsiteX7" fmla="*/ 1215 w 2325483"/>
              <a:gd name="connsiteY7" fmla="*/ 748085 h 1166584"/>
              <a:gd name="connsiteX0" fmla="*/ 1215 w 2336857"/>
              <a:gd name="connsiteY0" fmla="*/ 744603 h 1163102"/>
              <a:gd name="connsiteX1" fmla="*/ 871440 w 2336857"/>
              <a:gd name="connsiteY1" fmla="*/ 44020 h 1163102"/>
              <a:gd name="connsiteX2" fmla="*/ 1920494 w 2336857"/>
              <a:gd name="connsiteY2" fmla="*/ 95953 h 1163102"/>
              <a:gd name="connsiteX3" fmla="*/ 2159681 w 2336857"/>
              <a:gd name="connsiteY3" fmla="*/ 283892 h 1163102"/>
              <a:gd name="connsiteX4" fmla="*/ 2324277 w 2336857"/>
              <a:gd name="connsiteY4" fmla="*/ 390458 h 1163102"/>
              <a:gd name="connsiteX5" fmla="*/ 1814263 w 2336857"/>
              <a:gd name="connsiteY5" fmla="*/ 432615 h 1163102"/>
              <a:gd name="connsiteX6" fmla="*/ 1353765 w 2336857"/>
              <a:gd name="connsiteY6" fmla="*/ 1030353 h 1163102"/>
              <a:gd name="connsiteX7" fmla="*/ 697141 w 2336857"/>
              <a:gd name="connsiteY7" fmla="*/ 1143996 h 1163102"/>
              <a:gd name="connsiteX8" fmla="*/ 1215 w 2336857"/>
              <a:gd name="connsiteY8" fmla="*/ 744603 h 1163102"/>
              <a:gd name="connsiteX0" fmla="*/ 1215 w 2336857"/>
              <a:gd name="connsiteY0" fmla="*/ 733778 h 1152277"/>
              <a:gd name="connsiteX1" fmla="*/ 871440 w 2336857"/>
              <a:gd name="connsiteY1" fmla="*/ 33195 h 1152277"/>
              <a:gd name="connsiteX2" fmla="*/ 1752380 w 2336857"/>
              <a:gd name="connsiteY2" fmla="*/ 129358 h 1152277"/>
              <a:gd name="connsiteX3" fmla="*/ 2159681 w 2336857"/>
              <a:gd name="connsiteY3" fmla="*/ 273067 h 1152277"/>
              <a:gd name="connsiteX4" fmla="*/ 2324277 w 2336857"/>
              <a:gd name="connsiteY4" fmla="*/ 379633 h 1152277"/>
              <a:gd name="connsiteX5" fmla="*/ 1814263 w 2336857"/>
              <a:gd name="connsiteY5" fmla="*/ 421790 h 1152277"/>
              <a:gd name="connsiteX6" fmla="*/ 1353765 w 2336857"/>
              <a:gd name="connsiteY6" fmla="*/ 1019528 h 1152277"/>
              <a:gd name="connsiteX7" fmla="*/ 697141 w 2336857"/>
              <a:gd name="connsiteY7" fmla="*/ 1133171 h 1152277"/>
              <a:gd name="connsiteX8" fmla="*/ 1215 w 2336857"/>
              <a:gd name="connsiteY8" fmla="*/ 733778 h 1152277"/>
              <a:gd name="connsiteX0" fmla="*/ 1200 w 2336842"/>
              <a:gd name="connsiteY0" fmla="*/ 625049 h 1043548"/>
              <a:gd name="connsiteX1" fmla="*/ 870310 w 2336842"/>
              <a:gd name="connsiteY1" fmla="*/ 67187 h 1043548"/>
              <a:gd name="connsiteX2" fmla="*/ 1752365 w 2336842"/>
              <a:gd name="connsiteY2" fmla="*/ 20629 h 1043548"/>
              <a:gd name="connsiteX3" fmla="*/ 2159666 w 2336842"/>
              <a:gd name="connsiteY3" fmla="*/ 164338 h 1043548"/>
              <a:gd name="connsiteX4" fmla="*/ 2324262 w 2336842"/>
              <a:gd name="connsiteY4" fmla="*/ 270904 h 1043548"/>
              <a:gd name="connsiteX5" fmla="*/ 1814248 w 2336842"/>
              <a:gd name="connsiteY5" fmla="*/ 313061 h 1043548"/>
              <a:gd name="connsiteX6" fmla="*/ 1353750 w 2336842"/>
              <a:gd name="connsiteY6" fmla="*/ 910799 h 1043548"/>
              <a:gd name="connsiteX7" fmla="*/ 697126 w 2336842"/>
              <a:gd name="connsiteY7" fmla="*/ 1024442 h 1043548"/>
              <a:gd name="connsiteX8" fmla="*/ 1200 w 2336842"/>
              <a:gd name="connsiteY8" fmla="*/ 625049 h 1043548"/>
              <a:gd name="connsiteX0" fmla="*/ 1200 w 2335207"/>
              <a:gd name="connsiteY0" fmla="*/ 625049 h 1039930"/>
              <a:gd name="connsiteX1" fmla="*/ 870310 w 2335207"/>
              <a:gd name="connsiteY1" fmla="*/ 67187 h 1039930"/>
              <a:gd name="connsiteX2" fmla="*/ 1752365 w 2335207"/>
              <a:gd name="connsiteY2" fmla="*/ 20629 h 1039930"/>
              <a:gd name="connsiteX3" fmla="*/ 2159666 w 2335207"/>
              <a:gd name="connsiteY3" fmla="*/ 164338 h 1039930"/>
              <a:gd name="connsiteX4" fmla="*/ 2324262 w 2335207"/>
              <a:gd name="connsiteY4" fmla="*/ 270904 h 1039930"/>
              <a:gd name="connsiteX5" fmla="*/ 1844666 w 2335207"/>
              <a:gd name="connsiteY5" fmla="*/ 471308 h 1039930"/>
              <a:gd name="connsiteX6" fmla="*/ 1353750 w 2335207"/>
              <a:gd name="connsiteY6" fmla="*/ 910799 h 1039930"/>
              <a:gd name="connsiteX7" fmla="*/ 697126 w 2335207"/>
              <a:gd name="connsiteY7" fmla="*/ 1024442 h 1039930"/>
              <a:gd name="connsiteX8" fmla="*/ 1200 w 2335207"/>
              <a:gd name="connsiteY8" fmla="*/ 625049 h 1039930"/>
              <a:gd name="connsiteX0" fmla="*/ 1200 w 2335207"/>
              <a:gd name="connsiteY0" fmla="*/ 581508 h 996389"/>
              <a:gd name="connsiteX1" fmla="*/ 870310 w 2335207"/>
              <a:gd name="connsiteY1" fmla="*/ 23646 h 996389"/>
              <a:gd name="connsiteX2" fmla="*/ 1778087 w 2335207"/>
              <a:gd name="connsiteY2" fmla="*/ 105113 h 996389"/>
              <a:gd name="connsiteX3" fmla="*/ 2159666 w 2335207"/>
              <a:gd name="connsiteY3" fmla="*/ 120797 h 996389"/>
              <a:gd name="connsiteX4" fmla="*/ 2324262 w 2335207"/>
              <a:gd name="connsiteY4" fmla="*/ 227363 h 996389"/>
              <a:gd name="connsiteX5" fmla="*/ 1844666 w 2335207"/>
              <a:gd name="connsiteY5" fmla="*/ 427767 h 996389"/>
              <a:gd name="connsiteX6" fmla="*/ 1353750 w 2335207"/>
              <a:gd name="connsiteY6" fmla="*/ 867258 h 996389"/>
              <a:gd name="connsiteX7" fmla="*/ 697126 w 2335207"/>
              <a:gd name="connsiteY7" fmla="*/ 980901 h 996389"/>
              <a:gd name="connsiteX8" fmla="*/ 1200 w 2335207"/>
              <a:gd name="connsiteY8" fmla="*/ 581508 h 996389"/>
              <a:gd name="connsiteX0" fmla="*/ 1200 w 2333236"/>
              <a:gd name="connsiteY0" fmla="*/ 583377 h 998258"/>
              <a:gd name="connsiteX1" fmla="*/ 870310 w 2333236"/>
              <a:gd name="connsiteY1" fmla="*/ 25515 h 998258"/>
              <a:gd name="connsiteX2" fmla="*/ 1778087 w 2333236"/>
              <a:gd name="connsiteY2" fmla="*/ 106982 h 998258"/>
              <a:gd name="connsiteX3" fmla="*/ 2139990 w 2333236"/>
              <a:gd name="connsiteY3" fmla="*/ 220893 h 998258"/>
              <a:gd name="connsiteX4" fmla="*/ 2324262 w 2333236"/>
              <a:gd name="connsiteY4" fmla="*/ 229232 h 998258"/>
              <a:gd name="connsiteX5" fmla="*/ 1844666 w 2333236"/>
              <a:gd name="connsiteY5" fmla="*/ 429636 h 998258"/>
              <a:gd name="connsiteX6" fmla="*/ 1353750 w 2333236"/>
              <a:gd name="connsiteY6" fmla="*/ 869127 h 998258"/>
              <a:gd name="connsiteX7" fmla="*/ 697126 w 2333236"/>
              <a:gd name="connsiteY7" fmla="*/ 982770 h 998258"/>
              <a:gd name="connsiteX8" fmla="*/ 1200 w 2333236"/>
              <a:gd name="connsiteY8" fmla="*/ 583377 h 998258"/>
              <a:gd name="connsiteX0" fmla="*/ 1200 w 2330609"/>
              <a:gd name="connsiteY0" fmla="*/ 583377 h 995820"/>
              <a:gd name="connsiteX1" fmla="*/ 870310 w 2330609"/>
              <a:gd name="connsiteY1" fmla="*/ 25515 h 995820"/>
              <a:gd name="connsiteX2" fmla="*/ 1778087 w 2330609"/>
              <a:gd name="connsiteY2" fmla="*/ 106982 h 995820"/>
              <a:gd name="connsiteX3" fmla="*/ 2139990 w 2330609"/>
              <a:gd name="connsiteY3" fmla="*/ 220893 h 995820"/>
              <a:gd name="connsiteX4" fmla="*/ 2324262 w 2330609"/>
              <a:gd name="connsiteY4" fmla="*/ 229232 h 995820"/>
              <a:gd name="connsiteX5" fmla="*/ 1901920 w 2330609"/>
              <a:gd name="connsiteY5" fmla="*/ 573190 h 995820"/>
              <a:gd name="connsiteX6" fmla="*/ 1353750 w 2330609"/>
              <a:gd name="connsiteY6" fmla="*/ 869127 h 995820"/>
              <a:gd name="connsiteX7" fmla="*/ 697126 w 2330609"/>
              <a:gd name="connsiteY7" fmla="*/ 982770 h 995820"/>
              <a:gd name="connsiteX8" fmla="*/ 1200 w 2330609"/>
              <a:gd name="connsiteY8" fmla="*/ 583377 h 995820"/>
              <a:gd name="connsiteX0" fmla="*/ 423 w 2329832"/>
              <a:gd name="connsiteY0" fmla="*/ 583377 h 871050"/>
              <a:gd name="connsiteX1" fmla="*/ 869533 w 2329832"/>
              <a:gd name="connsiteY1" fmla="*/ 25515 h 871050"/>
              <a:gd name="connsiteX2" fmla="*/ 1777310 w 2329832"/>
              <a:gd name="connsiteY2" fmla="*/ 106982 h 871050"/>
              <a:gd name="connsiteX3" fmla="*/ 2139213 w 2329832"/>
              <a:gd name="connsiteY3" fmla="*/ 220893 h 871050"/>
              <a:gd name="connsiteX4" fmla="*/ 2323485 w 2329832"/>
              <a:gd name="connsiteY4" fmla="*/ 229232 h 871050"/>
              <a:gd name="connsiteX5" fmla="*/ 1901143 w 2329832"/>
              <a:gd name="connsiteY5" fmla="*/ 573190 h 871050"/>
              <a:gd name="connsiteX6" fmla="*/ 1352973 w 2329832"/>
              <a:gd name="connsiteY6" fmla="*/ 869127 h 871050"/>
              <a:gd name="connsiteX7" fmla="*/ 762310 w 2329832"/>
              <a:gd name="connsiteY7" fmla="*/ 695225 h 871050"/>
              <a:gd name="connsiteX8" fmla="*/ 423 w 2329832"/>
              <a:gd name="connsiteY8" fmla="*/ 583377 h 871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29832" h="871050">
                <a:moveTo>
                  <a:pt x="423" y="583377"/>
                </a:moveTo>
                <a:cubicBezTo>
                  <a:pt x="18294" y="471759"/>
                  <a:pt x="573385" y="104914"/>
                  <a:pt x="869533" y="25515"/>
                </a:cubicBezTo>
                <a:cubicBezTo>
                  <a:pt x="1165681" y="-53884"/>
                  <a:pt x="1565697" y="74419"/>
                  <a:pt x="1777310" y="106982"/>
                </a:cubicBezTo>
                <a:cubicBezTo>
                  <a:pt x="1988923" y="139545"/>
                  <a:pt x="2071916" y="171809"/>
                  <a:pt x="2139213" y="220893"/>
                </a:cubicBezTo>
                <a:cubicBezTo>
                  <a:pt x="2206510" y="269977"/>
                  <a:pt x="2363163" y="170516"/>
                  <a:pt x="2323485" y="229232"/>
                </a:cubicBezTo>
                <a:cubicBezTo>
                  <a:pt x="2283807" y="287948"/>
                  <a:pt x="2056718" y="439840"/>
                  <a:pt x="1901143" y="573190"/>
                </a:cubicBezTo>
                <a:cubicBezTo>
                  <a:pt x="1745568" y="706540"/>
                  <a:pt x="1542778" y="848788"/>
                  <a:pt x="1352973" y="869127"/>
                </a:cubicBezTo>
                <a:cubicBezTo>
                  <a:pt x="1163168" y="889466"/>
                  <a:pt x="987735" y="742850"/>
                  <a:pt x="762310" y="695225"/>
                </a:cubicBezTo>
                <a:cubicBezTo>
                  <a:pt x="536885" y="647600"/>
                  <a:pt x="-17448" y="694995"/>
                  <a:pt x="423" y="583377"/>
                </a:cubicBezTo>
                <a:close/>
              </a:path>
            </a:pathLst>
          </a:custGeom>
          <a:solidFill>
            <a:srgbClr val="467658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A23E4FE-BBBD-44DB-B3C3-85D8E722CB82}"/>
              </a:ext>
            </a:extLst>
          </p:cNvPr>
          <p:cNvSpPr/>
          <p:nvPr/>
        </p:nvSpPr>
        <p:spPr>
          <a:xfrm rot="3570158">
            <a:off x="2049836" y="-304366"/>
            <a:ext cx="2617575" cy="398754"/>
          </a:xfrm>
          <a:custGeom>
            <a:avLst/>
            <a:gdLst>
              <a:gd name="connsiteX0" fmla="*/ 6124 w 2292311"/>
              <a:gd name="connsiteY0" fmla="*/ 549421 h 835359"/>
              <a:gd name="connsiteX1" fmla="*/ 901474 w 2292311"/>
              <a:gd name="connsiteY1" fmla="*/ 16021 h 835359"/>
              <a:gd name="connsiteX2" fmla="*/ 1911124 w 2292311"/>
              <a:gd name="connsiteY2" fmla="*/ 130321 h 835359"/>
              <a:gd name="connsiteX3" fmla="*/ 2292124 w 2292311"/>
              <a:gd name="connsiteY3" fmla="*/ 35071 h 835359"/>
              <a:gd name="connsiteX4" fmla="*/ 1873024 w 2292311"/>
              <a:gd name="connsiteY4" fmla="*/ 530371 h 835359"/>
              <a:gd name="connsiteX5" fmla="*/ 1358674 w 2292311"/>
              <a:gd name="connsiteY5" fmla="*/ 835171 h 835359"/>
              <a:gd name="connsiteX6" fmla="*/ 6124 w 2292311"/>
              <a:gd name="connsiteY6" fmla="*/ 549421 h 835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92311" h="835359">
                <a:moveTo>
                  <a:pt x="6124" y="549421"/>
                </a:moveTo>
                <a:cubicBezTo>
                  <a:pt x="-70076" y="412896"/>
                  <a:pt x="583974" y="85871"/>
                  <a:pt x="901474" y="16021"/>
                </a:cubicBezTo>
                <a:cubicBezTo>
                  <a:pt x="1218974" y="-53829"/>
                  <a:pt x="1679349" y="127146"/>
                  <a:pt x="1911124" y="130321"/>
                </a:cubicBezTo>
                <a:cubicBezTo>
                  <a:pt x="2142899" y="133496"/>
                  <a:pt x="2298474" y="-31604"/>
                  <a:pt x="2292124" y="35071"/>
                </a:cubicBezTo>
                <a:cubicBezTo>
                  <a:pt x="2285774" y="101746"/>
                  <a:pt x="2028599" y="397021"/>
                  <a:pt x="1873024" y="530371"/>
                </a:cubicBezTo>
                <a:cubicBezTo>
                  <a:pt x="1717449" y="663721"/>
                  <a:pt x="1672999" y="828821"/>
                  <a:pt x="1358674" y="835171"/>
                </a:cubicBezTo>
                <a:cubicBezTo>
                  <a:pt x="1044349" y="841521"/>
                  <a:pt x="82324" y="685946"/>
                  <a:pt x="6124" y="549421"/>
                </a:cubicBezTo>
                <a:close/>
              </a:path>
            </a:pathLst>
          </a:custGeom>
          <a:solidFill>
            <a:srgbClr val="4D836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55E18C5-4D42-4350-9749-A3DC2D9D111B}"/>
              </a:ext>
            </a:extLst>
          </p:cNvPr>
          <p:cNvGrpSpPr/>
          <p:nvPr/>
        </p:nvGrpSpPr>
        <p:grpSpPr>
          <a:xfrm>
            <a:off x="7345814" y="-276886"/>
            <a:ext cx="1694998" cy="1400801"/>
            <a:chOff x="6143137" y="2063388"/>
            <a:chExt cx="1694998" cy="1400801"/>
          </a:xfrm>
          <a:effectLst>
            <a:outerShdw blurRad="2794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A268259-926D-4B83-ABDF-F23AFD1C0DF6}"/>
                </a:ext>
              </a:extLst>
            </p:cNvPr>
            <p:cNvSpPr/>
            <p:nvPr/>
          </p:nvSpPr>
          <p:spPr>
            <a:xfrm>
              <a:off x="6143137" y="2063388"/>
              <a:ext cx="1626683" cy="1400801"/>
            </a:xfrm>
            <a:custGeom>
              <a:avLst/>
              <a:gdLst>
                <a:gd name="connsiteX0" fmla="*/ 1565763 w 1626683"/>
                <a:gd name="connsiteY0" fmla="*/ 95612 h 1400801"/>
                <a:gd name="connsiteX1" fmla="*/ 676763 w 1626683"/>
                <a:gd name="connsiteY1" fmla="*/ 6712 h 1400801"/>
                <a:gd name="connsiteX2" fmla="*/ 448163 w 1626683"/>
                <a:gd name="connsiteY2" fmla="*/ 209912 h 1400801"/>
                <a:gd name="connsiteX3" fmla="*/ 587863 w 1626683"/>
                <a:gd name="connsiteY3" fmla="*/ 298812 h 1400801"/>
                <a:gd name="connsiteX4" fmla="*/ 283063 w 1626683"/>
                <a:gd name="connsiteY4" fmla="*/ 362312 h 1400801"/>
                <a:gd name="connsiteX5" fmla="*/ 194163 w 1626683"/>
                <a:gd name="connsiteY5" fmla="*/ 502012 h 1400801"/>
                <a:gd name="connsiteX6" fmla="*/ 435463 w 1626683"/>
                <a:gd name="connsiteY6" fmla="*/ 565512 h 1400801"/>
                <a:gd name="connsiteX7" fmla="*/ 54463 w 1626683"/>
                <a:gd name="connsiteY7" fmla="*/ 692512 h 1400801"/>
                <a:gd name="connsiteX8" fmla="*/ 92563 w 1626683"/>
                <a:gd name="connsiteY8" fmla="*/ 857612 h 1400801"/>
                <a:gd name="connsiteX9" fmla="*/ 244963 w 1626683"/>
                <a:gd name="connsiteY9" fmla="*/ 921112 h 1400801"/>
                <a:gd name="connsiteX10" fmla="*/ 3663 w 1626683"/>
                <a:gd name="connsiteY10" fmla="*/ 1124312 h 1400801"/>
                <a:gd name="connsiteX11" fmla="*/ 130663 w 1626683"/>
                <a:gd name="connsiteY11" fmla="*/ 1391012 h 1400801"/>
                <a:gd name="connsiteX12" fmla="*/ 537063 w 1626683"/>
                <a:gd name="connsiteY12" fmla="*/ 1314812 h 1400801"/>
                <a:gd name="connsiteX13" fmla="*/ 638663 w 1626683"/>
                <a:gd name="connsiteY13" fmla="*/ 1048112 h 1400801"/>
                <a:gd name="connsiteX14" fmla="*/ 740263 w 1626683"/>
                <a:gd name="connsiteY14" fmla="*/ 1175112 h 1400801"/>
                <a:gd name="connsiteX15" fmla="*/ 879963 w 1626683"/>
                <a:gd name="connsiteY15" fmla="*/ 997312 h 1400801"/>
                <a:gd name="connsiteX16" fmla="*/ 791063 w 1626683"/>
                <a:gd name="connsiteY16" fmla="*/ 844912 h 1400801"/>
                <a:gd name="connsiteX17" fmla="*/ 1032363 w 1626683"/>
                <a:gd name="connsiteY17" fmla="*/ 1022712 h 1400801"/>
                <a:gd name="connsiteX18" fmla="*/ 1210163 w 1626683"/>
                <a:gd name="connsiteY18" fmla="*/ 984612 h 1400801"/>
                <a:gd name="connsiteX19" fmla="*/ 1172063 w 1626683"/>
                <a:gd name="connsiteY19" fmla="*/ 819512 h 1400801"/>
                <a:gd name="connsiteX20" fmla="*/ 1108563 w 1626683"/>
                <a:gd name="connsiteY20" fmla="*/ 654412 h 1400801"/>
                <a:gd name="connsiteX21" fmla="*/ 1324463 w 1626683"/>
                <a:gd name="connsiteY21" fmla="*/ 819512 h 1400801"/>
                <a:gd name="connsiteX22" fmla="*/ 1578463 w 1626683"/>
                <a:gd name="connsiteY22" fmla="*/ 794112 h 1400801"/>
                <a:gd name="connsiteX23" fmla="*/ 1553063 w 1626683"/>
                <a:gd name="connsiteY23" fmla="*/ 540112 h 1400801"/>
                <a:gd name="connsiteX24" fmla="*/ 1565763 w 1626683"/>
                <a:gd name="connsiteY24" fmla="*/ 95612 h 140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26683" h="1400801">
                  <a:moveTo>
                    <a:pt x="1565763" y="95612"/>
                  </a:moveTo>
                  <a:cubicBezTo>
                    <a:pt x="1419713" y="6712"/>
                    <a:pt x="863029" y="-12338"/>
                    <a:pt x="676763" y="6712"/>
                  </a:cubicBezTo>
                  <a:cubicBezTo>
                    <a:pt x="490497" y="25762"/>
                    <a:pt x="462980" y="161229"/>
                    <a:pt x="448163" y="209912"/>
                  </a:cubicBezTo>
                  <a:cubicBezTo>
                    <a:pt x="433346" y="258595"/>
                    <a:pt x="615380" y="273412"/>
                    <a:pt x="587863" y="298812"/>
                  </a:cubicBezTo>
                  <a:cubicBezTo>
                    <a:pt x="560346" y="324212"/>
                    <a:pt x="348680" y="328445"/>
                    <a:pt x="283063" y="362312"/>
                  </a:cubicBezTo>
                  <a:cubicBezTo>
                    <a:pt x="217446" y="396179"/>
                    <a:pt x="168763" y="468145"/>
                    <a:pt x="194163" y="502012"/>
                  </a:cubicBezTo>
                  <a:cubicBezTo>
                    <a:pt x="219563" y="535879"/>
                    <a:pt x="458746" y="533762"/>
                    <a:pt x="435463" y="565512"/>
                  </a:cubicBezTo>
                  <a:cubicBezTo>
                    <a:pt x="412180" y="597262"/>
                    <a:pt x="111613" y="643829"/>
                    <a:pt x="54463" y="692512"/>
                  </a:cubicBezTo>
                  <a:cubicBezTo>
                    <a:pt x="-2687" y="741195"/>
                    <a:pt x="60813" y="819512"/>
                    <a:pt x="92563" y="857612"/>
                  </a:cubicBezTo>
                  <a:cubicBezTo>
                    <a:pt x="124313" y="895712"/>
                    <a:pt x="259780" y="876662"/>
                    <a:pt x="244963" y="921112"/>
                  </a:cubicBezTo>
                  <a:cubicBezTo>
                    <a:pt x="230146" y="965562"/>
                    <a:pt x="22713" y="1045995"/>
                    <a:pt x="3663" y="1124312"/>
                  </a:cubicBezTo>
                  <a:cubicBezTo>
                    <a:pt x="-15387" y="1202629"/>
                    <a:pt x="41763" y="1359262"/>
                    <a:pt x="130663" y="1391012"/>
                  </a:cubicBezTo>
                  <a:cubicBezTo>
                    <a:pt x="219563" y="1422762"/>
                    <a:pt x="452396" y="1371962"/>
                    <a:pt x="537063" y="1314812"/>
                  </a:cubicBezTo>
                  <a:cubicBezTo>
                    <a:pt x="621730" y="1257662"/>
                    <a:pt x="604796" y="1071395"/>
                    <a:pt x="638663" y="1048112"/>
                  </a:cubicBezTo>
                  <a:cubicBezTo>
                    <a:pt x="672530" y="1024829"/>
                    <a:pt x="700047" y="1183579"/>
                    <a:pt x="740263" y="1175112"/>
                  </a:cubicBezTo>
                  <a:cubicBezTo>
                    <a:pt x="780479" y="1166645"/>
                    <a:pt x="871496" y="1052345"/>
                    <a:pt x="879963" y="997312"/>
                  </a:cubicBezTo>
                  <a:cubicBezTo>
                    <a:pt x="888430" y="942279"/>
                    <a:pt x="765663" y="840679"/>
                    <a:pt x="791063" y="844912"/>
                  </a:cubicBezTo>
                  <a:cubicBezTo>
                    <a:pt x="816463" y="849145"/>
                    <a:pt x="962513" y="999429"/>
                    <a:pt x="1032363" y="1022712"/>
                  </a:cubicBezTo>
                  <a:cubicBezTo>
                    <a:pt x="1102213" y="1045995"/>
                    <a:pt x="1186880" y="1018479"/>
                    <a:pt x="1210163" y="984612"/>
                  </a:cubicBezTo>
                  <a:cubicBezTo>
                    <a:pt x="1233446" y="950745"/>
                    <a:pt x="1188996" y="874545"/>
                    <a:pt x="1172063" y="819512"/>
                  </a:cubicBezTo>
                  <a:cubicBezTo>
                    <a:pt x="1155130" y="764479"/>
                    <a:pt x="1083163" y="654412"/>
                    <a:pt x="1108563" y="654412"/>
                  </a:cubicBezTo>
                  <a:cubicBezTo>
                    <a:pt x="1133963" y="654412"/>
                    <a:pt x="1246146" y="796229"/>
                    <a:pt x="1324463" y="819512"/>
                  </a:cubicBezTo>
                  <a:cubicBezTo>
                    <a:pt x="1402780" y="842795"/>
                    <a:pt x="1540363" y="840679"/>
                    <a:pt x="1578463" y="794112"/>
                  </a:cubicBezTo>
                  <a:cubicBezTo>
                    <a:pt x="1616563" y="747545"/>
                    <a:pt x="1557296" y="654412"/>
                    <a:pt x="1553063" y="540112"/>
                  </a:cubicBezTo>
                  <a:cubicBezTo>
                    <a:pt x="1548830" y="425812"/>
                    <a:pt x="1711813" y="184512"/>
                    <a:pt x="1565763" y="95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4E8463"/>
                </a:gs>
                <a:gs pos="100000">
                  <a:srgbClr val="33614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0268B8A-34EA-4842-B0FD-5A183B902F78}"/>
                </a:ext>
              </a:extLst>
            </p:cNvPr>
            <p:cNvSpPr/>
            <p:nvPr/>
          </p:nvSpPr>
          <p:spPr>
            <a:xfrm>
              <a:off x="6671323" y="2174213"/>
              <a:ext cx="1166812" cy="648661"/>
            </a:xfrm>
            <a:custGeom>
              <a:avLst/>
              <a:gdLst>
                <a:gd name="connsiteX0" fmla="*/ 1222390 w 1351626"/>
                <a:gd name="connsiteY0" fmla="*/ 10186 h 924610"/>
                <a:gd name="connsiteX1" fmla="*/ 536590 w 1351626"/>
                <a:gd name="connsiteY1" fmla="*/ 289586 h 924610"/>
                <a:gd name="connsiteX2" fmla="*/ 28590 w 1351626"/>
                <a:gd name="connsiteY2" fmla="*/ 797586 h 924610"/>
                <a:gd name="connsiteX3" fmla="*/ 104790 w 1351626"/>
                <a:gd name="connsiteY3" fmla="*/ 899186 h 924610"/>
                <a:gd name="connsiteX4" fmla="*/ 447690 w 1351626"/>
                <a:gd name="connsiteY4" fmla="*/ 416586 h 924610"/>
                <a:gd name="connsiteX5" fmla="*/ 866790 w 1351626"/>
                <a:gd name="connsiteY5" fmla="*/ 226086 h 924610"/>
                <a:gd name="connsiteX6" fmla="*/ 1273190 w 1351626"/>
                <a:gd name="connsiteY6" fmla="*/ 73686 h 924610"/>
                <a:gd name="connsiteX7" fmla="*/ 1349390 w 1351626"/>
                <a:gd name="connsiteY7" fmla="*/ 60986 h 924610"/>
                <a:gd name="connsiteX8" fmla="*/ 1222390 w 1351626"/>
                <a:gd name="connsiteY8" fmla="*/ 10186 h 924610"/>
                <a:gd name="connsiteX0" fmla="*/ 1222390 w 1351626"/>
                <a:gd name="connsiteY0" fmla="*/ 10186 h 894122"/>
                <a:gd name="connsiteX1" fmla="*/ 536590 w 1351626"/>
                <a:gd name="connsiteY1" fmla="*/ 289586 h 894122"/>
                <a:gd name="connsiteX2" fmla="*/ 28590 w 1351626"/>
                <a:gd name="connsiteY2" fmla="*/ 797586 h 894122"/>
                <a:gd name="connsiteX3" fmla="*/ 104790 w 1351626"/>
                <a:gd name="connsiteY3" fmla="*/ 861086 h 894122"/>
                <a:gd name="connsiteX4" fmla="*/ 447690 w 1351626"/>
                <a:gd name="connsiteY4" fmla="*/ 416586 h 894122"/>
                <a:gd name="connsiteX5" fmla="*/ 866790 w 1351626"/>
                <a:gd name="connsiteY5" fmla="*/ 226086 h 894122"/>
                <a:gd name="connsiteX6" fmla="*/ 1273190 w 1351626"/>
                <a:gd name="connsiteY6" fmla="*/ 73686 h 894122"/>
                <a:gd name="connsiteX7" fmla="*/ 1349390 w 1351626"/>
                <a:gd name="connsiteY7" fmla="*/ 60986 h 894122"/>
                <a:gd name="connsiteX8" fmla="*/ 1222390 w 1351626"/>
                <a:gd name="connsiteY8" fmla="*/ 10186 h 894122"/>
                <a:gd name="connsiteX0" fmla="*/ 1222755 w 1351991"/>
                <a:gd name="connsiteY0" fmla="*/ 10186 h 891309"/>
                <a:gd name="connsiteX1" fmla="*/ 536955 w 1351991"/>
                <a:gd name="connsiteY1" fmla="*/ 289586 h 891309"/>
                <a:gd name="connsiteX2" fmla="*/ 28955 w 1351991"/>
                <a:gd name="connsiteY2" fmla="*/ 797586 h 891309"/>
                <a:gd name="connsiteX3" fmla="*/ 105155 w 1351991"/>
                <a:gd name="connsiteY3" fmla="*/ 861086 h 891309"/>
                <a:gd name="connsiteX4" fmla="*/ 460755 w 1351991"/>
                <a:gd name="connsiteY4" fmla="*/ 454686 h 891309"/>
                <a:gd name="connsiteX5" fmla="*/ 867155 w 1351991"/>
                <a:gd name="connsiteY5" fmla="*/ 226086 h 891309"/>
                <a:gd name="connsiteX6" fmla="*/ 1273555 w 1351991"/>
                <a:gd name="connsiteY6" fmla="*/ 73686 h 891309"/>
                <a:gd name="connsiteX7" fmla="*/ 1349755 w 1351991"/>
                <a:gd name="connsiteY7" fmla="*/ 60986 h 891309"/>
                <a:gd name="connsiteX8" fmla="*/ 1222755 w 1351991"/>
                <a:gd name="connsiteY8" fmla="*/ 10186 h 89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1991" h="891309">
                  <a:moveTo>
                    <a:pt x="1222755" y="10186"/>
                  </a:moveTo>
                  <a:cubicBezTo>
                    <a:pt x="1087288" y="48286"/>
                    <a:pt x="735922" y="158353"/>
                    <a:pt x="536955" y="289586"/>
                  </a:cubicBezTo>
                  <a:cubicBezTo>
                    <a:pt x="337988" y="420819"/>
                    <a:pt x="100922" y="702336"/>
                    <a:pt x="28955" y="797586"/>
                  </a:cubicBezTo>
                  <a:cubicBezTo>
                    <a:pt x="-43012" y="892836"/>
                    <a:pt x="33188" y="918236"/>
                    <a:pt x="105155" y="861086"/>
                  </a:cubicBezTo>
                  <a:cubicBezTo>
                    <a:pt x="177122" y="803936"/>
                    <a:pt x="333755" y="560519"/>
                    <a:pt x="460755" y="454686"/>
                  </a:cubicBezTo>
                  <a:cubicBezTo>
                    <a:pt x="587755" y="348853"/>
                    <a:pt x="731688" y="289586"/>
                    <a:pt x="867155" y="226086"/>
                  </a:cubicBezTo>
                  <a:cubicBezTo>
                    <a:pt x="1002622" y="162586"/>
                    <a:pt x="1193122" y="101203"/>
                    <a:pt x="1273555" y="73686"/>
                  </a:cubicBezTo>
                  <a:cubicBezTo>
                    <a:pt x="1353988" y="46169"/>
                    <a:pt x="1356105" y="69453"/>
                    <a:pt x="1349755" y="60986"/>
                  </a:cubicBezTo>
                  <a:cubicBezTo>
                    <a:pt x="1343405" y="52519"/>
                    <a:pt x="1358222" y="-27914"/>
                    <a:pt x="1222755" y="10186"/>
                  </a:cubicBezTo>
                  <a:close/>
                </a:path>
              </a:pathLst>
            </a:custGeom>
            <a:solidFill>
              <a:srgbClr val="0A33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CEC3F5E-15BA-4D4C-954A-B32B90B00EEB}"/>
              </a:ext>
            </a:extLst>
          </p:cNvPr>
          <p:cNvGrpSpPr/>
          <p:nvPr/>
        </p:nvGrpSpPr>
        <p:grpSpPr>
          <a:xfrm rot="18476610">
            <a:off x="8336805" y="377852"/>
            <a:ext cx="2619105" cy="2102938"/>
            <a:chOff x="6089111" y="2063387"/>
            <a:chExt cx="1748983" cy="1404298"/>
          </a:xfrm>
          <a:effectLst>
            <a:outerShdw blurRad="2794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31535A9-A1D8-4888-A12B-DF0E02A426F5}"/>
                </a:ext>
              </a:extLst>
            </p:cNvPr>
            <p:cNvSpPr/>
            <p:nvPr/>
          </p:nvSpPr>
          <p:spPr>
            <a:xfrm>
              <a:off x="6089111" y="2063387"/>
              <a:ext cx="1680709" cy="1404298"/>
            </a:xfrm>
            <a:custGeom>
              <a:avLst/>
              <a:gdLst>
                <a:gd name="connsiteX0" fmla="*/ 1565763 w 1626683"/>
                <a:gd name="connsiteY0" fmla="*/ 95612 h 1400801"/>
                <a:gd name="connsiteX1" fmla="*/ 676763 w 1626683"/>
                <a:gd name="connsiteY1" fmla="*/ 6712 h 1400801"/>
                <a:gd name="connsiteX2" fmla="*/ 448163 w 1626683"/>
                <a:gd name="connsiteY2" fmla="*/ 209912 h 1400801"/>
                <a:gd name="connsiteX3" fmla="*/ 587863 w 1626683"/>
                <a:gd name="connsiteY3" fmla="*/ 298812 h 1400801"/>
                <a:gd name="connsiteX4" fmla="*/ 283063 w 1626683"/>
                <a:gd name="connsiteY4" fmla="*/ 362312 h 1400801"/>
                <a:gd name="connsiteX5" fmla="*/ 194163 w 1626683"/>
                <a:gd name="connsiteY5" fmla="*/ 502012 h 1400801"/>
                <a:gd name="connsiteX6" fmla="*/ 435463 w 1626683"/>
                <a:gd name="connsiteY6" fmla="*/ 565512 h 1400801"/>
                <a:gd name="connsiteX7" fmla="*/ 54463 w 1626683"/>
                <a:gd name="connsiteY7" fmla="*/ 692512 h 1400801"/>
                <a:gd name="connsiteX8" fmla="*/ 92563 w 1626683"/>
                <a:gd name="connsiteY8" fmla="*/ 857612 h 1400801"/>
                <a:gd name="connsiteX9" fmla="*/ 244963 w 1626683"/>
                <a:gd name="connsiteY9" fmla="*/ 921112 h 1400801"/>
                <a:gd name="connsiteX10" fmla="*/ 3663 w 1626683"/>
                <a:gd name="connsiteY10" fmla="*/ 1124312 h 1400801"/>
                <a:gd name="connsiteX11" fmla="*/ 130663 w 1626683"/>
                <a:gd name="connsiteY11" fmla="*/ 1391012 h 1400801"/>
                <a:gd name="connsiteX12" fmla="*/ 537063 w 1626683"/>
                <a:gd name="connsiteY12" fmla="*/ 1314812 h 1400801"/>
                <a:gd name="connsiteX13" fmla="*/ 638663 w 1626683"/>
                <a:gd name="connsiteY13" fmla="*/ 1048112 h 1400801"/>
                <a:gd name="connsiteX14" fmla="*/ 740263 w 1626683"/>
                <a:gd name="connsiteY14" fmla="*/ 1175112 h 1400801"/>
                <a:gd name="connsiteX15" fmla="*/ 879963 w 1626683"/>
                <a:gd name="connsiteY15" fmla="*/ 997312 h 1400801"/>
                <a:gd name="connsiteX16" fmla="*/ 791063 w 1626683"/>
                <a:gd name="connsiteY16" fmla="*/ 844912 h 1400801"/>
                <a:gd name="connsiteX17" fmla="*/ 1032363 w 1626683"/>
                <a:gd name="connsiteY17" fmla="*/ 1022712 h 1400801"/>
                <a:gd name="connsiteX18" fmla="*/ 1210163 w 1626683"/>
                <a:gd name="connsiteY18" fmla="*/ 984612 h 1400801"/>
                <a:gd name="connsiteX19" fmla="*/ 1172063 w 1626683"/>
                <a:gd name="connsiteY19" fmla="*/ 819512 h 1400801"/>
                <a:gd name="connsiteX20" fmla="*/ 1108563 w 1626683"/>
                <a:gd name="connsiteY20" fmla="*/ 654412 h 1400801"/>
                <a:gd name="connsiteX21" fmla="*/ 1324463 w 1626683"/>
                <a:gd name="connsiteY21" fmla="*/ 819512 h 1400801"/>
                <a:gd name="connsiteX22" fmla="*/ 1578463 w 1626683"/>
                <a:gd name="connsiteY22" fmla="*/ 794112 h 1400801"/>
                <a:gd name="connsiteX23" fmla="*/ 1553063 w 1626683"/>
                <a:gd name="connsiteY23" fmla="*/ 540112 h 1400801"/>
                <a:gd name="connsiteX24" fmla="*/ 1565763 w 1626683"/>
                <a:gd name="connsiteY24" fmla="*/ 95612 h 1400801"/>
                <a:gd name="connsiteX0" fmla="*/ 1562145 w 1623065"/>
                <a:gd name="connsiteY0" fmla="*/ 95612 h 1400801"/>
                <a:gd name="connsiteX1" fmla="*/ 673145 w 1623065"/>
                <a:gd name="connsiteY1" fmla="*/ 6712 h 1400801"/>
                <a:gd name="connsiteX2" fmla="*/ 444545 w 1623065"/>
                <a:gd name="connsiteY2" fmla="*/ 209912 h 1400801"/>
                <a:gd name="connsiteX3" fmla="*/ 584245 w 1623065"/>
                <a:gd name="connsiteY3" fmla="*/ 298812 h 1400801"/>
                <a:gd name="connsiteX4" fmla="*/ 279445 w 1623065"/>
                <a:gd name="connsiteY4" fmla="*/ 362312 h 1400801"/>
                <a:gd name="connsiteX5" fmla="*/ 190545 w 1623065"/>
                <a:gd name="connsiteY5" fmla="*/ 502012 h 1400801"/>
                <a:gd name="connsiteX6" fmla="*/ 431845 w 1623065"/>
                <a:gd name="connsiteY6" fmla="*/ 565512 h 1400801"/>
                <a:gd name="connsiteX7" fmla="*/ 50845 w 1623065"/>
                <a:gd name="connsiteY7" fmla="*/ 692512 h 1400801"/>
                <a:gd name="connsiteX8" fmla="*/ 88945 w 1623065"/>
                <a:gd name="connsiteY8" fmla="*/ 857612 h 1400801"/>
                <a:gd name="connsiteX9" fmla="*/ 136487 w 1623065"/>
                <a:gd name="connsiteY9" fmla="*/ 938345 h 1400801"/>
                <a:gd name="connsiteX10" fmla="*/ 45 w 1623065"/>
                <a:gd name="connsiteY10" fmla="*/ 1124312 h 1400801"/>
                <a:gd name="connsiteX11" fmla="*/ 127045 w 1623065"/>
                <a:gd name="connsiteY11" fmla="*/ 1391012 h 1400801"/>
                <a:gd name="connsiteX12" fmla="*/ 533445 w 1623065"/>
                <a:gd name="connsiteY12" fmla="*/ 1314812 h 1400801"/>
                <a:gd name="connsiteX13" fmla="*/ 635045 w 1623065"/>
                <a:gd name="connsiteY13" fmla="*/ 1048112 h 1400801"/>
                <a:gd name="connsiteX14" fmla="*/ 736645 w 1623065"/>
                <a:gd name="connsiteY14" fmla="*/ 1175112 h 1400801"/>
                <a:gd name="connsiteX15" fmla="*/ 876345 w 1623065"/>
                <a:gd name="connsiteY15" fmla="*/ 997312 h 1400801"/>
                <a:gd name="connsiteX16" fmla="*/ 787445 w 1623065"/>
                <a:gd name="connsiteY16" fmla="*/ 844912 h 1400801"/>
                <a:gd name="connsiteX17" fmla="*/ 1028745 w 1623065"/>
                <a:gd name="connsiteY17" fmla="*/ 1022712 h 1400801"/>
                <a:gd name="connsiteX18" fmla="*/ 1206545 w 1623065"/>
                <a:gd name="connsiteY18" fmla="*/ 984612 h 1400801"/>
                <a:gd name="connsiteX19" fmla="*/ 1168445 w 1623065"/>
                <a:gd name="connsiteY19" fmla="*/ 819512 h 1400801"/>
                <a:gd name="connsiteX20" fmla="*/ 1104945 w 1623065"/>
                <a:gd name="connsiteY20" fmla="*/ 654412 h 1400801"/>
                <a:gd name="connsiteX21" fmla="*/ 1320845 w 1623065"/>
                <a:gd name="connsiteY21" fmla="*/ 819512 h 1400801"/>
                <a:gd name="connsiteX22" fmla="*/ 1574845 w 1623065"/>
                <a:gd name="connsiteY22" fmla="*/ 794112 h 1400801"/>
                <a:gd name="connsiteX23" fmla="*/ 1549445 w 1623065"/>
                <a:gd name="connsiteY23" fmla="*/ 540112 h 1400801"/>
                <a:gd name="connsiteX24" fmla="*/ 1562145 w 1623065"/>
                <a:gd name="connsiteY24" fmla="*/ 95612 h 1400801"/>
                <a:gd name="connsiteX0" fmla="*/ 1563325 w 1624245"/>
                <a:gd name="connsiteY0" fmla="*/ 95612 h 1400801"/>
                <a:gd name="connsiteX1" fmla="*/ 674325 w 1624245"/>
                <a:gd name="connsiteY1" fmla="*/ 6712 h 1400801"/>
                <a:gd name="connsiteX2" fmla="*/ 445725 w 1624245"/>
                <a:gd name="connsiteY2" fmla="*/ 209912 h 1400801"/>
                <a:gd name="connsiteX3" fmla="*/ 585425 w 1624245"/>
                <a:gd name="connsiteY3" fmla="*/ 298812 h 1400801"/>
                <a:gd name="connsiteX4" fmla="*/ 280625 w 1624245"/>
                <a:gd name="connsiteY4" fmla="*/ 362312 h 1400801"/>
                <a:gd name="connsiteX5" fmla="*/ 191725 w 1624245"/>
                <a:gd name="connsiteY5" fmla="*/ 502012 h 1400801"/>
                <a:gd name="connsiteX6" fmla="*/ 433025 w 1624245"/>
                <a:gd name="connsiteY6" fmla="*/ 565512 h 1400801"/>
                <a:gd name="connsiteX7" fmla="*/ 16201 w 1624245"/>
                <a:gd name="connsiteY7" fmla="*/ 591396 h 1400801"/>
                <a:gd name="connsiteX8" fmla="*/ 90125 w 1624245"/>
                <a:gd name="connsiteY8" fmla="*/ 857612 h 1400801"/>
                <a:gd name="connsiteX9" fmla="*/ 137667 w 1624245"/>
                <a:gd name="connsiteY9" fmla="*/ 938345 h 1400801"/>
                <a:gd name="connsiteX10" fmla="*/ 1225 w 1624245"/>
                <a:gd name="connsiteY10" fmla="*/ 1124312 h 1400801"/>
                <a:gd name="connsiteX11" fmla="*/ 128225 w 1624245"/>
                <a:gd name="connsiteY11" fmla="*/ 1391012 h 1400801"/>
                <a:gd name="connsiteX12" fmla="*/ 534625 w 1624245"/>
                <a:gd name="connsiteY12" fmla="*/ 1314812 h 1400801"/>
                <a:gd name="connsiteX13" fmla="*/ 636225 w 1624245"/>
                <a:gd name="connsiteY13" fmla="*/ 1048112 h 1400801"/>
                <a:gd name="connsiteX14" fmla="*/ 737825 w 1624245"/>
                <a:gd name="connsiteY14" fmla="*/ 1175112 h 1400801"/>
                <a:gd name="connsiteX15" fmla="*/ 877525 w 1624245"/>
                <a:gd name="connsiteY15" fmla="*/ 997312 h 1400801"/>
                <a:gd name="connsiteX16" fmla="*/ 788625 w 1624245"/>
                <a:gd name="connsiteY16" fmla="*/ 844912 h 1400801"/>
                <a:gd name="connsiteX17" fmla="*/ 1029925 w 1624245"/>
                <a:gd name="connsiteY17" fmla="*/ 1022712 h 1400801"/>
                <a:gd name="connsiteX18" fmla="*/ 1207725 w 1624245"/>
                <a:gd name="connsiteY18" fmla="*/ 984612 h 1400801"/>
                <a:gd name="connsiteX19" fmla="*/ 1169625 w 1624245"/>
                <a:gd name="connsiteY19" fmla="*/ 819512 h 1400801"/>
                <a:gd name="connsiteX20" fmla="*/ 1106125 w 1624245"/>
                <a:gd name="connsiteY20" fmla="*/ 654412 h 1400801"/>
                <a:gd name="connsiteX21" fmla="*/ 1322025 w 1624245"/>
                <a:gd name="connsiteY21" fmla="*/ 819512 h 1400801"/>
                <a:gd name="connsiteX22" fmla="*/ 1576025 w 1624245"/>
                <a:gd name="connsiteY22" fmla="*/ 794112 h 1400801"/>
                <a:gd name="connsiteX23" fmla="*/ 1550625 w 1624245"/>
                <a:gd name="connsiteY23" fmla="*/ 540112 h 1400801"/>
                <a:gd name="connsiteX24" fmla="*/ 1563325 w 1624245"/>
                <a:gd name="connsiteY24" fmla="*/ 95612 h 1400801"/>
                <a:gd name="connsiteX0" fmla="*/ 1562145 w 1623065"/>
                <a:gd name="connsiteY0" fmla="*/ 95612 h 1400801"/>
                <a:gd name="connsiteX1" fmla="*/ 673145 w 1623065"/>
                <a:gd name="connsiteY1" fmla="*/ 6712 h 1400801"/>
                <a:gd name="connsiteX2" fmla="*/ 444545 w 1623065"/>
                <a:gd name="connsiteY2" fmla="*/ 209912 h 1400801"/>
                <a:gd name="connsiteX3" fmla="*/ 584245 w 1623065"/>
                <a:gd name="connsiteY3" fmla="*/ 298812 h 1400801"/>
                <a:gd name="connsiteX4" fmla="*/ 279445 w 1623065"/>
                <a:gd name="connsiteY4" fmla="*/ 362312 h 1400801"/>
                <a:gd name="connsiteX5" fmla="*/ 190545 w 1623065"/>
                <a:gd name="connsiteY5" fmla="*/ 502012 h 1400801"/>
                <a:gd name="connsiteX6" fmla="*/ 431845 w 1623065"/>
                <a:gd name="connsiteY6" fmla="*/ 565512 h 1400801"/>
                <a:gd name="connsiteX7" fmla="*/ 56738 w 1623065"/>
                <a:gd name="connsiteY7" fmla="*/ 644901 h 1400801"/>
                <a:gd name="connsiteX8" fmla="*/ 88945 w 1623065"/>
                <a:gd name="connsiteY8" fmla="*/ 857612 h 1400801"/>
                <a:gd name="connsiteX9" fmla="*/ 136487 w 1623065"/>
                <a:gd name="connsiteY9" fmla="*/ 938345 h 1400801"/>
                <a:gd name="connsiteX10" fmla="*/ 45 w 1623065"/>
                <a:gd name="connsiteY10" fmla="*/ 1124312 h 1400801"/>
                <a:gd name="connsiteX11" fmla="*/ 127045 w 1623065"/>
                <a:gd name="connsiteY11" fmla="*/ 1391012 h 1400801"/>
                <a:gd name="connsiteX12" fmla="*/ 533445 w 1623065"/>
                <a:gd name="connsiteY12" fmla="*/ 1314812 h 1400801"/>
                <a:gd name="connsiteX13" fmla="*/ 635045 w 1623065"/>
                <a:gd name="connsiteY13" fmla="*/ 1048112 h 1400801"/>
                <a:gd name="connsiteX14" fmla="*/ 736645 w 1623065"/>
                <a:gd name="connsiteY14" fmla="*/ 1175112 h 1400801"/>
                <a:gd name="connsiteX15" fmla="*/ 876345 w 1623065"/>
                <a:gd name="connsiteY15" fmla="*/ 997312 h 1400801"/>
                <a:gd name="connsiteX16" fmla="*/ 787445 w 1623065"/>
                <a:gd name="connsiteY16" fmla="*/ 844912 h 1400801"/>
                <a:gd name="connsiteX17" fmla="*/ 1028745 w 1623065"/>
                <a:gd name="connsiteY17" fmla="*/ 1022712 h 1400801"/>
                <a:gd name="connsiteX18" fmla="*/ 1206545 w 1623065"/>
                <a:gd name="connsiteY18" fmla="*/ 984612 h 1400801"/>
                <a:gd name="connsiteX19" fmla="*/ 1168445 w 1623065"/>
                <a:gd name="connsiteY19" fmla="*/ 819512 h 1400801"/>
                <a:gd name="connsiteX20" fmla="*/ 1104945 w 1623065"/>
                <a:gd name="connsiteY20" fmla="*/ 654412 h 1400801"/>
                <a:gd name="connsiteX21" fmla="*/ 1320845 w 1623065"/>
                <a:gd name="connsiteY21" fmla="*/ 819512 h 1400801"/>
                <a:gd name="connsiteX22" fmla="*/ 1574845 w 1623065"/>
                <a:gd name="connsiteY22" fmla="*/ 794112 h 1400801"/>
                <a:gd name="connsiteX23" fmla="*/ 1549445 w 1623065"/>
                <a:gd name="connsiteY23" fmla="*/ 540112 h 1400801"/>
                <a:gd name="connsiteX24" fmla="*/ 1562145 w 1623065"/>
                <a:gd name="connsiteY24" fmla="*/ 95612 h 1400801"/>
                <a:gd name="connsiteX0" fmla="*/ 1619482 w 1680402"/>
                <a:gd name="connsiteY0" fmla="*/ 95612 h 1405766"/>
                <a:gd name="connsiteX1" fmla="*/ 730482 w 1680402"/>
                <a:gd name="connsiteY1" fmla="*/ 6712 h 1405766"/>
                <a:gd name="connsiteX2" fmla="*/ 501882 w 1680402"/>
                <a:gd name="connsiteY2" fmla="*/ 209912 h 1405766"/>
                <a:gd name="connsiteX3" fmla="*/ 641582 w 1680402"/>
                <a:gd name="connsiteY3" fmla="*/ 298812 h 1405766"/>
                <a:gd name="connsiteX4" fmla="*/ 336782 w 1680402"/>
                <a:gd name="connsiteY4" fmla="*/ 362312 h 1405766"/>
                <a:gd name="connsiteX5" fmla="*/ 247882 w 1680402"/>
                <a:gd name="connsiteY5" fmla="*/ 502012 h 1405766"/>
                <a:gd name="connsiteX6" fmla="*/ 489182 w 1680402"/>
                <a:gd name="connsiteY6" fmla="*/ 565512 h 1405766"/>
                <a:gd name="connsiteX7" fmla="*/ 114075 w 1680402"/>
                <a:gd name="connsiteY7" fmla="*/ 644901 h 1405766"/>
                <a:gd name="connsiteX8" fmla="*/ 146282 w 1680402"/>
                <a:gd name="connsiteY8" fmla="*/ 857612 h 1405766"/>
                <a:gd name="connsiteX9" fmla="*/ 193824 w 1680402"/>
                <a:gd name="connsiteY9" fmla="*/ 938345 h 1405766"/>
                <a:gd name="connsiteX10" fmla="*/ 20 w 1680402"/>
                <a:gd name="connsiteY10" fmla="*/ 1050743 h 1405766"/>
                <a:gd name="connsiteX11" fmla="*/ 184382 w 1680402"/>
                <a:gd name="connsiteY11" fmla="*/ 1391012 h 1405766"/>
                <a:gd name="connsiteX12" fmla="*/ 590782 w 1680402"/>
                <a:gd name="connsiteY12" fmla="*/ 1314812 h 1405766"/>
                <a:gd name="connsiteX13" fmla="*/ 692382 w 1680402"/>
                <a:gd name="connsiteY13" fmla="*/ 1048112 h 1405766"/>
                <a:gd name="connsiteX14" fmla="*/ 793982 w 1680402"/>
                <a:gd name="connsiteY14" fmla="*/ 1175112 h 1405766"/>
                <a:gd name="connsiteX15" fmla="*/ 933682 w 1680402"/>
                <a:gd name="connsiteY15" fmla="*/ 997312 h 1405766"/>
                <a:gd name="connsiteX16" fmla="*/ 844782 w 1680402"/>
                <a:gd name="connsiteY16" fmla="*/ 844912 h 1405766"/>
                <a:gd name="connsiteX17" fmla="*/ 1086082 w 1680402"/>
                <a:gd name="connsiteY17" fmla="*/ 1022712 h 1405766"/>
                <a:gd name="connsiteX18" fmla="*/ 1263882 w 1680402"/>
                <a:gd name="connsiteY18" fmla="*/ 984612 h 1405766"/>
                <a:gd name="connsiteX19" fmla="*/ 1225782 w 1680402"/>
                <a:gd name="connsiteY19" fmla="*/ 819512 h 1405766"/>
                <a:gd name="connsiteX20" fmla="*/ 1162282 w 1680402"/>
                <a:gd name="connsiteY20" fmla="*/ 654412 h 1405766"/>
                <a:gd name="connsiteX21" fmla="*/ 1378182 w 1680402"/>
                <a:gd name="connsiteY21" fmla="*/ 819512 h 1405766"/>
                <a:gd name="connsiteX22" fmla="*/ 1632182 w 1680402"/>
                <a:gd name="connsiteY22" fmla="*/ 794112 h 1405766"/>
                <a:gd name="connsiteX23" fmla="*/ 1606782 w 1680402"/>
                <a:gd name="connsiteY23" fmla="*/ 540112 h 1405766"/>
                <a:gd name="connsiteX24" fmla="*/ 1619482 w 1680402"/>
                <a:gd name="connsiteY24" fmla="*/ 95612 h 1405766"/>
                <a:gd name="connsiteX0" fmla="*/ 1619789 w 1680709"/>
                <a:gd name="connsiteY0" fmla="*/ 95612 h 1405766"/>
                <a:gd name="connsiteX1" fmla="*/ 730789 w 1680709"/>
                <a:gd name="connsiteY1" fmla="*/ 6712 h 1405766"/>
                <a:gd name="connsiteX2" fmla="*/ 502189 w 1680709"/>
                <a:gd name="connsiteY2" fmla="*/ 209912 h 1405766"/>
                <a:gd name="connsiteX3" fmla="*/ 641889 w 1680709"/>
                <a:gd name="connsiteY3" fmla="*/ 298812 h 1405766"/>
                <a:gd name="connsiteX4" fmla="*/ 337089 w 1680709"/>
                <a:gd name="connsiteY4" fmla="*/ 362312 h 1405766"/>
                <a:gd name="connsiteX5" fmla="*/ 248189 w 1680709"/>
                <a:gd name="connsiteY5" fmla="*/ 502012 h 1405766"/>
                <a:gd name="connsiteX6" fmla="*/ 489489 w 1680709"/>
                <a:gd name="connsiteY6" fmla="*/ 565512 h 1405766"/>
                <a:gd name="connsiteX7" fmla="*/ 114382 w 1680709"/>
                <a:gd name="connsiteY7" fmla="*/ 644901 h 1405766"/>
                <a:gd name="connsiteX8" fmla="*/ 146589 w 1680709"/>
                <a:gd name="connsiteY8" fmla="*/ 857612 h 1405766"/>
                <a:gd name="connsiteX9" fmla="*/ 139832 w 1680709"/>
                <a:gd name="connsiteY9" fmla="*/ 937666 h 1405766"/>
                <a:gd name="connsiteX10" fmla="*/ 327 w 1680709"/>
                <a:gd name="connsiteY10" fmla="*/ 1050743 h 1405766"/>
                <a:gd name="connsiteX11" fmla="*/ 184689 w 1680709"/>
                <a:gd name="connsiteY11" fmla="*/ 1391012 h 1405766"/>
                <a:gd name="connsiteX12" fmla="*/ 591089 w 1680709"/>
                <a:gd name="connsiteY12" fmla="*/ 1314812 h 1405766"/>
                <a:gd name="connsiteX13" fmla="*/ 692689 w 1680709"/>
                <a:gd name="connsiteY13" fmla="*/ 1048112 h 1405766"/>
                <a:gd name="connsiteX14" fmla="*/ 794289 w 1680709"/>
                <a:gd name="connsiteY14" fmla="*/ 1175112 h 1405766"/>
                <a:gd name="connsiteX15" fmla="*/ 933989 w 1680709"/>
                <a:gd name="connsiteY15" fmla="*/ 997312 h 1405766"/>
                <a:gd name="connsiteX16" fmla="*/ 845089 w 1680709"/>
                <a:gd name="connsiteY16" fmla="*/ 844912 h 1405766"/>
                <a:gd name="connsiteX17" fmla="*/ 1086389 w 1680709"/>
                <a:gd name="connsiteY17" fmla="*/ 1022712 h 1405766"/>
                <a:gd name="connsiteX18" fmla="*/ 1264189 w 1680709"/>
                <a:gd name="connsiteY18" fmla="*/ 984612 h 1405766"/>
                <a:gd name="connsiteX19" fmla="*/ 1226089 w 1680709"/>
                <a:gd name="connsiteY19" fmla="*/ 819512 h 1405766"/>
                <a:gd name="connsiteX20" fmla="*/ 1162589 w 1680709"/>
                <a:gd name="connsiteY20" fmla="*/ 654412 h 1405766"/>
                <a:gd name="connsiteX21" fmla="*/ 1378489 w 1680709"/>
                <a:gd name="connsiteY21" fmla="*/ 819512 h 1405766"/>
                <a:gd name="connsiteX22" fmla="*/ 1632489 w 1680709"/>
                <a:gd name="connsiteY22" fmla="*/ 794112 h 1405766"/>
                <a:gd name="connsiteX23" fmla="*/ 1607089 w 1680709"/>
                <a:gd name="connsiteY23" fmla="*/ 540112 h 1405766"/>
                <a:gd name="connsiteX24" fmla="*/ 1619789 w 1680709"/>
                <a:gd name="connsiteY24" fmla="*/ 95612 h 1405766"/>
                <a:gd name="connsiteX0" fmla="*/ 1619789 w 1680709"/>
                <a:gd name="connsiteY0" fmla="*/ 95612 h 1404753"/>
                <a:gd name="connsiteX1" fmla="*/ 730789 w 1680709"/>
                <a:gd name="connsiteY1" fmla="*/ 6712 h 1404753"/>
                <a:gd name="connsiteX2" fmla="*/ 502189 w 1680709"/>
                <a:gd name="connsiteY2" fmla="*/ 209912 h 1404753"/>
                <a:gd name="connsiteX3" fmla="*/ 641889 w 1680709"/>
                <a:gd name="connsiteY3" fmla="*/ 298812 h 1404753"/>
                <a:gd name="connsiteX4" fmla="*/ 337089 w 1680709"/>
                <a:gd name="connsiteY4" fmla="*/ 362312 h 1404753"/>
                <a:gd name="connsiteX5" fmla="*/ 248189 w 1680709"/>
                <a:gd name="connsiteY5" fmla="*/ 502012 h 1404753"/>
                <a:gd name="connsiteX6" fmla="*/ 489489 w 1680709"/>
                <a:gd name="connsiteY6" fmla="*/ 565512 h 1404753"/>
                <a:gd name="connsiteX7" fmla="*/ 114382 w 1680709"/>
                <a:gd name="connsiteY7" fmla="*/ 644901 h 1404753"/>
                <a:gd name="connsiteX8" fmla="*/ 146589 w 1680709"/>
                <a:gd name="connsiteY8" fmla="*/ 857612 h 1404753"/>
                <a:gd name="connsiteX9" fmla="*/ 139832 w 1680709"/>
                <a:gd name="connsiteY9" fmla="*/ 937666 h 1404753"/>
                <a:gd name="connsiteX10" fmla="*/ 327 w 1680709"/>
                <a:gd name="connsiteY10" fmla="*/ 1050743 h 1404753"/>
                <a:gd name="connsiteX11" fmla="*/ 184689 w 1680709"/>
                <a:gd name="connsiteY11" fmla="*/ 1391012 h 1404753"/>
                <a:gd name="connsiteX12" fmla="*/ 591089 w 1680709"/>
                <a:gd name="connsiteY12" fmla="*/ 1314812 h 1404753"/>
                <a:gd name="connsiteX13" fmla="*/ 689403 w 1680709"/>
                <a:gd name="connsiteY13" fmla="*/ 1099068 h 1404753"/>
                <a:gd name="connsiteX14" fmla="*/ 794289 w 1680709"/>
                <a:gd name="connsiteY14" fmla="*/ 1175112 h 1404753"/>
                <a:gd name="connsiteX15" fmla="*/ 933989 w 1680709"/>
                <a:gd name="connsiteY15" fmla="*/ 997312 h 1404753"/>
                <a:gd name="connsiteX16" fmla="*/ 845089 w 1680709"/>
                <a:gd name="connsiteY16" fmla="*/ 844912 h 1404753"/>
                <a:gd name="connsiteX17" fmla="*/ 1086389 w 1680709"/>
                <a:gd name="connsiteY17" fmla="*/ 1022712 h 1404753"/>
                <a:gd name="connsiteX18" fmla="*/ 1264189 w 1680709"/>
                <a:gd name="connsiteY18" fmla="*/ 984612 h 1404753"/>
                <a:gd name="connsiteX19" fmla="*/ 1226089 w 1680709"/>
                <a:gd name="connsiteY19" fmla="*/ 819512 h 1404753"/>
                <a:gd name="connsiteX20" fmla="*/ 1162589 w 1680709"/>
                <a:gd name="connsiteY20" fmla="*/ 654412 h 1404753"/>
                <a:gd name="connsiteX21" fmla="*/ 1378489 w 1680709"/>
                <a:gd name="connsiteY21" fmla="*/ 819512 h 1404753"/>
                <a:gd name="connsiteX22" fmla="*/ 1632489 w 1680709"/>
                <a:gd name="connsiteY22" fmla="*/ 794112 h 1404753"/>
                <a:gd name="connsiteX23" fmla="*/ 1607089 w 1680709"/>
                <a:gd name="connsiteY23" fmla="*/ 540112 h 1404753"/>
                <a:gd name="connsiteX24" fmla="*/ 1619789 w 1680709"/>
                <a:gd name="connsiteY24" fmla="*/ 95612 h 1404753"/>
                <a:gd name="connsiteX0" fmla="*/ 1619789 w 1680709"/>
                <a:gd name="connsiteY0" fmla="*/ 95612 h 1404753"/>
                <a:gd name="connsiteX1" fmla="*/ 730789 w 1680709"/>
                <a:gd name="connsiteY1" fmla="*/ 6712 h 1404753"/>
                <a:gd name="connsiteX2" fmla="*/ 502189 w 1680709"/>
                <a:gd name="connsiteY2" fmla="*/ 209912 h 1404753"/>
                <a:gd name="connsiteX3" fmla="*/ 641889 w 1680709"/>
                <a:gd name="connsiteY3" fmla="*/ 298812 h 1404753"/>
                <a:gd name="connsiteX4" fmla="*/ 337089 w 1680709"/>
                <a:gd name="connsiteY4" fmla="*/ 362312 h 1404753"/>
                <a:gd name="connsiteX5" fmla="*/ 248189 w 1680709"/>
                <a:gd name="connsiteY5" fmla="*/ 502012 h 1404753"/>
                <a:gd name="connsiteX6" fmla="*/ 489489 w 1680709"/>
                <a:gd name="connsiteY6" fmla="*/ 565512 h 1404753"/>
                <a:gd name="connsiteX7" fmla="*/ 114382 w 1680709"/>
                <a:gd name="connsiteY7" fmla="*/ 644901 h 1404753"/>
                <a:gd name="connsiteX8" fmla="*/ 146589 w 1680709"/>
                <a:gd name="connsiteY8" fmla="*/ 857612 h 1404753"/>
                <a:gd name="connsiteX9" fmla="*/ 139832 w 1680709"/>
                <a:gd name="connsiteY9" fmla="*/ 937666 h 1404753"/>
                <a:gd name="connsiteX10" fmla="*/ 327 w 1680709"/>
                <a:gd name="connsiteY10" fmla="*/ 1050743 h 1404753"/>
                <a:gd name="connsiteX11" fmla="*/ 184689 w 1680709"/>
                <a:gd name="connsiteY11" fmla="*/ 1391012 h 1404753"/>
                <a:gd name="connsiteX12" fmla="*/ 591089 w 1680709"/>
                <a:gd name="connsiteY12" fmla="*/ 1314812 h 1404753"/>
                <a:gd name="connsiteX13" fmla="*/ 689403 w 1680709"/>
                <a:gd name="connsiteY13" fmla="*/ 1099068 h 1404753"/>
                <a:gd name="connsiteX14" fmla="*/ 819626 w 1680709"/>
                <a:gd name="connsiteY14" fmla="*/ 1214504 h 1404753"/>
                <a:gd name="connsiteX15" fmla="*/ 933989 w 1680709"/>
                <a:gd name="connsiteY15" fmla="*/ 997312 h 1404753"/>
                <a:gd name="connsiteX16" fmla="*/ 845089 w 1680709"/>
                <a:gd name="connsiteY16" fmla="*/ 844912 h 1404753"/>
                <a:gd name="connsiteX17" fmla="*/ 1086389 w 1680709"/>
                <a:gd name="connsiteY17" fmla="*/ 1022712 h 1404753"/>
                <a:gd name="connsiteX18" fmla="*/ 1264189 w 1680709"/>
                <a:gd name="connsiteY18" fmla="*/ 984612 h 1404753"/>
                <a:gd name="connsiteX19" fmla="*/ 1226089 w 1680709"/>
                <a:gd name="connsiteY19" fmla="*/ 819512 h 1404753"/>
                <a:gd name="connsiteX20" fmla="*/ 1162589 w 1680709"/>
                <a:gd name="connsiteY20" fmla="*/ 654412 h 1404753"/>
                <a:gd name="connsiteX21" fmla="*/ 1378489 w 1680709"/>
                <a:gd name="connsiteY21" fmla="*/ 819512 h 1404753"/>
                <a:gd name="connsiteX22" fmla="*/ 1632489 w 1680709"/>
                <a:gd name="connsiteY22" fmla="*/ 794112 h 1404753"/>
                <a:gd name="connsiteX23" fmla="*/ 1607089 w 1680709"/>
                <a:gd name="connsiteY23" fmla="*/ 540112 h 1404753"/>
                <a:gd name="connsiteX24" fmla="*/ 1619789 w 1680709"/>
                <a:gd name="connsiteY24" fmla="*/ 95612 h 1404753"/>
                <a:gd name="connsiteX0" fmla="*/ 1619789 w 1680709"/>
                <a:gd name="connsiteY0" fmla="*/ 95612 h 1404298"/>
                <a:gd name="connsiteX1" fmla="*/ 730789 w 1680709"/>
                <a:gd name="connsiteY1" fmla="*/ 6712 h 1404298"/>
                <a:gd name="connsiteX2" fmla="*/ 502189 w 1680709"/>
                <a:gd name="connsiteY2" fmla="*/ 209912 h 1404298"/>
                <a:gd name="connsiteX3" fmla="*/ 641889 w 1680709"/>
                <a:gd name="connsiteY3" fmla="*/ 298812 h 1404298"/>
                <a:gd name="connsiteX4" fmla="*/ 337089 w 1680709"/>
                <a:gd name="connsiteY4" fmla="*/ 362312 h 1404298"/>
                <a:gd name="connsiteX5" fmla="*/ 248189 w 1680709"/>
                <a:gd name="connsiteY5" fmla="*/ 502012 h 1404298"/>
                <a:gd name="connsiteX6" fmla="*/ 489489 w 1680709"/>
                <a:gd name="connsiteY6" fmla="*/ 565512 h 1404298"/>
                <a:gd name="connsiteX7" fmla="*/ 114382 w 1680709"/>
                <a:gd name="connsiteY7" fmla="*/ 644901 h 1404298"/>
                <a:gd name="connsiteX8" fmla="*/ 146589 w 1680709"/>
                <a:gd name="connsiteY8" fmla="*/ 857612 h 1404298"/>
                <a:gd name="connsiteX9" fmla="*/ 139832 w 1680709"/>
                <a:gd name="connsiteY9" fmla="*/ 937666 h 1404298"/>
                <a:gd name="connsiteX10" fmla="*/ 327 w 1680709"/>
                <a:gd name="connsiteY10" fmla="*/ 1050743 h 1404298"/>
                <a:gd name="connsiteX11" fmla="*/ 184689 w 1680709"/>
                <a:gd name="connsiteY11" fmla="*/ 1391012 h 1404298"/>
                <a:gd name="connsiteX12" fmla="*/ 591089 w 1680709"/>
                <a:gd name="connsiteY12" fmla="*/ 1314812 h 1404298"/>
                <a:gd name="connsiteX13" fmla="*/ 671210 w 1680709"/>
                <a:gd name="connsiteY13" fmla="*/ 1124007 h 1404298"/>
                <a:gd name="connsiteX14" fmla="*/ 819626 w 1680709"/>
                <a:gd name="connsiteY14" fmla="*/ 1214504 h 1404298"/>
                <a:gd name="connsiteX15" fmla="*/ 933989 w 1680709"/>
                <a:gd name="connsiteY15" fmla="*/ 997312 h 1404298"/>
                <a:gd name="connsiteX16" fmla="*/ 845089 w 1680709"/>
                <a:gd name="connsiteY16" fmla="*/ 844912 h 1404298"/>
                <a:gd name="connsiteX17" fmla="*/ 1086389 w 1680709"/>
                <a:gd name="connsiteY17" fmla="*/ 1022712 h 1404298"/>
                <a:gd name="connsiteX18" fmla="*/ 1264189 w 1680709"/>
                <a:gd name="connsiteY18" fmla="*/ 984612 h 1404298"/>
                <a:gd name="connsiteX19" fmla="*/ 1226089 w 1680709"/>
                <a:gd name="connsiteY19" fmla="*/ 819512 h 1404298"/>
                <a:gd name="connsiteX20" fmla="*/ 1162589 w 1680709"/>
                <a:gd name="connsiteY20" fmla="*/ 654412 h 1404298"/>
                <a:gd name="connsiteX21" fmla="*/ 1378489 w 1680709"/>
                <a:gd name="connsiteY21" fmla="*/ 819512 h 1404298"/>
                <a:gd name="connsiteX22" fmla="*/ 1632489 w 1680709"/>
                <a:gd name="connsiteY22" fmla="*/ 794112 h 1404298"/>
                <a:gd name="connsiteX23" fmla="*/ 1607089 w 1680709"/>
                <a:gd name="connsiteY23" fmla="*/ 540112 h 1404298"/>
                <a:gd name="connsiteX24" fmla="*/ 1619789 w 1680709"/>
                <a:gd name="connsiteY24" fmla="*/ 95612 h 1404298"/>
                <a:gd name="connsiteX0" fmla="*/ 1619789 w 1680709"/>
                <a:gd name="connsiteY0" fmla="*/ 95612 h 1404298"/>
                <a:gd name="connsiteX1" fmla="*/ 730789 w 1680709"/>
                <a:gd name="connsiteY1" fmla="*/ 6712 h 1404298"/>
                <a:gd name="connsiteX2" fmla="*/ 502189 w 1680709"/>
                <a:gd name="connsiteY2" fmla="*/ 209912 h 1404298"/>
                <a:gd name="connsiteX3" fmla="*/ 641889 w 1680709"/>
                <a:gd name="connsiteY3" fmla="*/ 298812 h 1404298"/>
                <a:gd name="connsiteX4" fmla="*/ 337089 w 1680709"/>
                <a:gd name="connsiteY4" fmla="*/ 362312 h 1404298"/>
                <a:gd name="connsiteX5" fmla="*/ 248189 w 1680709"/>
                <a:gd name="connsiteY5" fmla="*/ 502012 h 1404298"/>
                <a:gd name="connsiteX6" fmla="*/ 367514 w 1680709"/>
                <a:gd name="connsiteY6" fmla="*/ 574584 h 1404298"/>
                <a:gd name="connsiteX7" fmla="*/ 114382 w 1680709"/>
                <a:gd name="connsiteY7" fmla="*/ 644901 h 1404298"/>
                <a:gd name="connsiteX8" fmla="*/ 146589 w 1680709"/>
                <a:gd name="connsiteY8" fmla="*/ 857612 h 1404298"/>
                <a:gd name="connsiteX9" fmla="*/ 139832 w 1680709"/>
                <a:gd name="connsiteY9" fmla="*/ 937666 h 1404298"/>
                <a:gd name="connsiteX10" fmla="*/ 327 w 1680709"/>
                <a:gd name="connsiteY10" fmla="*/ 1050743 h 1404298"/>
                <a:gd name="connsiteX11" fmla="*/ 184689 w 1680709"/>
                <a:gd name="connsiteY11" fmla="*/ 1391012 h 1404298"/>
                <a:gd name="connsiteX12" fmla="*/ 591089 w 1680709"/>
                <a:gd name="connsiteY12" fmla="*/ 1314812 h 1404298"/>
                <a:gd name="connsiteX13" fmla="*/ 671210 w 1680709"/>
                <a:gd name="connsiteY13" fmla="*/ 1124007 h 1404298"/>
                <a:gd name="connsiteX14" fmla="*/ 819626 w 1680709"/>
                <a:gd name="connsiteY14" fmla="*/ 1214504 h 1404298"/>
                <a:gd name="connsiteX15" fmla="*/ 933989 w 1680709"/>
                <a:gd name="connsiteY15" fmla="*/ 997312 h 1404298"/>
                <a:gd name="connsiteX16" fmla="*/ 845089 w 1680709"/>
                <a:gd name="connsiteY16" fmla="*/ 844912 h 1404298"/>
                <a:gd name="connsiteX17" fmla="*/ 1086389 w 1680709"/>
                <a:gd name="connsiteY17" fmla="*/ 1022712 h 1404298"/>
                <a:gd name="connsiteX18" fmla="*/ 1264189 w 1680709"/>
                <a:gd name="connsiteY18" fmla="*/ 984612 h 1404298"/>
                <a:gd name="connsiteX19" fmla="*/ 1226089 w 1680709"/>
                <a:gd name="connsiteY19" fmla="*/ 819512 h 1404298"/>
                <a:gd name="connsiteX20" fmla="*/ 1162589 w 1680709"/>
                <a:gd name="connsiteY20" fmla="*/ 654412 h 1404298"/>
                <a:gd name="connsiteX21" fmla="*/ 1378489 w 1680709"/>
                <a:gd name="connsiteY21" fmla="*/ 819512 h 1404298"/>
                <a:gd name="connsiteX22" fmla="*/ 1632489 w 1680709"/>
                <a:gd name="connsiteY22" fmla="*/ 794112 h 1404298"/>
                <a:gd name="connsiteX23" fmla="*/ 1607089 w 1680709"/>
                <a:gd name="connsiteY23" fmla="*/ 540112 h 1404298"/>
                <a:gd name="connsiteX24" fmla="*/ 1619789 w 1680709"/>
                <a:gd name="connsiteY24" fmla="*/ 95612 h 1404298"/>
                <a:gd name="connsiteX0" fmla="*/ 1619789 w 1680709"/>
                <a:gd name="connsiteY0" fmla="*/ 95612 h 1404298"/>
                <a:gd name="connsiteX1" fmla="*/ 730789 w 1680709"/>
                <a:gd name="connsiteY1" fmla="*/ 6712 h 1404298"/>
                <a:gd name="connsiteX2" fmla="*/ 502189 w 1680709"/>
                <a:gd name="connsiteY2" fmla="*/ 209912 h 1404298"/>
                <a:gd name="connsiteX3" fmla="*/ 582771 w 1680709"/>
                <a:gd name="connsiteY3" fmla="*/ 312643 h 1404298"/>
                <a:gd name="connsiteX4" fmla="*/ 337089 w 1680709"/>
                <a:gd name="connsiteY4" fmla="*/ 362312 h 1404298"/>
                <a:gd name="connsiteX5" fmla="*/ 248189 w 1680709"/>
                <a:gd name="connsiteY5" fmla="*/ 502012 h 1404298"/>
                <a:gd name="connsiteX6" fmla="*/ 367514 w 1680709"/>
                <a:gd name="connsiteY6" fmla="*/ 574584 h 1404298"/>
                <a:gd name="connsiteX7" fmla="*/ 114382 w 1680709"/>
                <a:gd name="connsiteY7" fmla="*/ 644901 h 1404298"/>
                <a:gd name="connsiteX8" fmla="*/ 146589 w 1680709"/>
                <a:gd name="connsiteY8" fmla="*/ 857612 h 1404298"/>
                <a:gd name="connsiteX9" fmla="*/ 139832 w 1680709"/>
                <a:gd name="connsiteY9" fmla="*/ 937666 h 1404298"/>
                <a:gd name="connsiteX10" fmla="*/ 327 w 1680709"/>
                <a:gd name="connsiteY10" fmla="*/ 1050743 h 1404298"/>
                <a:gd name="connsiteX11" fmla="*/ 184689 w 1680709"/>
                <a:gd name="connsiteY11" fmla="*/ 1391012 h 1404298"/>
                <a:gd name="connsiteX12" fmla="*/ 591089 w 1680709"/>
                <a:gd name="connsiteY12" fmla="*/ 1314812 h 1404298"/>
                <a:gd name="connsiteX13" fmla="*/ 671210 w 1680709"/>
                <a:gd name="connsiteY13" fmla="*/ 1124007 h 1404298"/>
                <a:gd name="connsiteX14" fmla="*/ 819626 w 1680709"/>
                <a:gd name="connsiteY14" fmla="*/ 1214504 h 1404298"/>
                <a:gd name="connsiteX15" fmla="*/ 933989 w 1680709"/>
                <a:gd name="connsiteY15" fmla="*/ 997312 h 1404298"/>
                <a:gd name="connsiteX16" fmla="*/ 845089 w 1680709"/>
                <a:gd name="connsiteY16" fmla="*/ 844912 h 1404298"/>
                <a:gd name="connsiteX17" fmla="*/ 1086389 w 1680709"/>
                <a:gd name="connsiteY17" fmla="*/ 1022712 h 1404298"/>
                <a:gd name="connsiteX18" fmla="*/ 1264189 w 1680709"/>
                <a:gd name="connsiteY18" fmla="*/ 984612 h 1404298"/>
                <a:gd name="connsiteX19" fmla="*/ 1226089 w 1680709"/>
                <a:gd name="connsiteY19" fmla="*/ 819512 h 1404298"/>
                <a:gd name="connsiteX20" fmla="*/ 1162589 w 1680709"/>
                <a:gd name="connsiteY20" fmla="*/ 654412 h 1404298"/>
                <a:gd name="connsiteX21" fmla="*/ 1378489 w 1680709"/>
                <a:gd name="connsiteY21" fmla="*/ 819512 h 1404298"/>
                <a:gd name="connsiteX22" fmla="*/ 1632489 w 1680709"/>
                <a:gd name="connsiteY22" fmla="*/ 794112 h 1404298"/>
                <a:gd name="connsiteX23" fmla="*/ 1607089 w 1680709"/>
                <a:gd name="connsiteY23" fmla="*/ 540112 h 1404298"/>
                <a:gd name="connsiteX24" fmla="*/ 1619789 w 1680709"/>
                <a:gd name="connsiteY24" fmla="*/ 95612 h 1404298"/>
                <a:gd name="connsiteX0" fmla="*/ 1619789 w 1680709"/>
                <a:gd name="connsiteY0" fmla="*/ 95612 h 1404298"/>
                <a:gd name="connsiteX1" fmla="*/ 730789 w 1680709"/>
                <a:gd name="connsiteY1" fmla="*/ 6712 h 1404298"/>
                <a:gd name="connsiteX2" fmla="*/ 502189 w 1680709"/>
                <a:gd name="connsiteY2" fmla="*/ 209912 h 1404298"/>
                <a:gd name="connsiteX3" fmla="*/ 582771 w 1680709"/>
                <a:gd name="connsiteY3" fmla="*/ 312643 h 1404298"/>
                <a:gd name="connsiteX4" fmla="*/ 333687 w 1680709"/>
                <a:gd name="connsiteY4" fmla="*/ 316572 h 1404298"/>
                <a:gd name="connsiteX5" fmla="*/ 248189 w 1680709"/>
                <a:gd name="connsiteY5" fmla="*/ 502012 h 1404298"/>
                <a:gd name="connsiteX6" fmla="*/ 367514 w 1680709"/>
                <a:gd name="connsiteY6" fmla="*/ 574584 h 1404298"/>
                <a:gd name="connsiteX7" fmla="*/ 114382 w 1680709"/>
                <a:gd name="connsiteY7" fmla="*/ 644901 h 1404298"/>
                <a:gd name="connsiteX8" fmla="*/ 146589 w 1680709"/>
                <a:gd name="connsiteY8" fmla="*/ 857612 h 1404298"/>
                <a:gd name="connsiteX9" fmla="*/ 139832 w 1680709"/>
                <a:gd name="connsiteY9" fmla="*/ 937666 h 1404298"/>
                <a:gd name="connsiteX10" fmla="*/ 327 w 1680709"/>
                <a:gd name="connsiteY10" fmla="*/ 1050743 h 1404298"/>
                <a:gd name="connsiteX11" fmla="*/ 184689 w 1680709"/>
                <a:gd name="connsiteY11" fmla="*/ 1391012 h 1404298"/>
                <a:gd name="connsiteX12" fmla="*/ 591089 w 1680709"/>
                <a:gd name="connsiteY12" fmla="*/ 1314812 h 1404298"/>
                <a:gd name="connsiteX13" fmla="*/ 671210 w 1680709"/>
                <a:gd name="connsiteY13" fmla="*/ 1124007 h 1404298"/>
                <a:gd name="connsiteX14" fmla="*/ 819626 w 1680709"/>
                <a:gd name="connsiteY14" fmla="*/ 1214504 h 1404298"/>
                <a:gd name="connsiteX15" fmla="*/ 933989 w 1680709"/>
                <a:gd name="connsiteY15" fmla="*/ 997312 h 1404298"/>
                <a:gd name="connsiteX16" fmla="*/ 845089 w 1680709"/>
                <a:gd name="connsiteY16" fmla="*/ 844912 h 1404298"/>
                <a:gd name="connsiteX17" fmla="*/ 1086389 w 1680709"/>
                <a:gd name="connsiteY17" fmla="*/ 1022712 h 1404298"/>
                <a:gd name="connsiteX18" fmla="*/ 1264189 w 1680709"/>
                <a:gd name="connsiteY18" fmla="*/ 984612 h 1404298"/>
                <a:gd name="connsiteX19" fmla="*/ 1226089 w 1680709"/>
                <a:gd name="connsiteY19" fmla="*/ 819512 h 1404298"/>
                <a:gd name="connsiteX20" fmla="*/ 1162589 w 1680709"/>
                <a:gd name="connsiteY20" fmla="*/ 654412 h 1404298"/>
                <a:gd name="connsiteX21" fmla="*/ 1378489 w 1680709"/>
                <a:gd name="connsiteY21" fmla="*/ 819512 h 1404298"/>
                <a:gd name="connsiteX22" fmla="*/ 1632489 w 1680709"/>
                <a:gd name="connsiteY22" fmla="*/ 794112 h 1404298"/>
                <a:gd name="connsiteX23" fmla="*/ 1607089 w 1680709"/>
                <a:gd name="connsiteY23" fmla="*/ 540112 h 1404298"/>
                <a:gd name="connsiteX24" fmla="*/ 1619789 w 1680709"/>
                <a:gd name="connsiteY24" fmla="*/ 95612 h 1404298"/>
                <a:gd name="connsiteX0" fmla="*/ 1619789 w 1680709"/>
                <a:gd name="connsiteY0" fmla="*/ 95612 h 1404298"/>
                <a:gd name="connsiteX1" fmla="*/ 730789 w 1680709"/>
                <a:gd name="connsiteY1" fmla="*/ 6712 h 1404298"/>
                <a:gd name="connsiteX2" fmla="*/ 502189 w 1680709"/>
                <a:gd name="connsiteY2" fmla="*/ 209912 h 1404298"/>
                <a:gd name="connsiteX3" fmla="*/ 582771 w 1680709"/>
                <a:gd name="connsiteY3" fmla="*/ 312643 h 1404298"/>
                <a:gd name="connsiteX4" fmla="*/ 333687 w 1680709"/>
                <a:gd name="connsiteY4" fmla="*/ 316572 h 1404298"/>
                <a:gd name="connsiteX5" fmla="*/ 213159 w 1680709"/>
                <a:gd name="connsiteY5" fmla="*/ 443293 h 1404298"/>
                <a:gd name="connsiteX6" fmla="*/ 367514 w 1680709"/>
                <a:gd name="connsiteY6" fmla="*/ 574584 h 1404298"/>
                <a:gd name="connsiteX7" fmla="*/ 114382 w 1680709"/>
                <a:gd name="connsiteY7" fmla="*/ 644901 h 1404298"/>
                <a:gd name="connsiteX8" fmla="*/ 146589 w 1680709"/>
                <a:gd name="connsiteY8" fmla="*/ 857612 h 1404298"/>
                <a:gd name="connsiteX9" fmla="*/ 139832 w 1680709"/>
                <a:gd name="connsiteY9" fmla="*/ 937666 h 1404298"/>
                <a:gd name="connsiteX10" fmla="*/ 327 w 1680709"/>
                <a:gd name="connsiteY10" fmla="*/ 1050743 h 1404298"/>
                <a:gd name="connsiteX11" fmla="*/ 184689 w 1680709"/>
                <a:gd name="connsiteY11" fmla="*/ 1391012 h 1404298"/>
                <a:gd name="connsiteX12" fmla="*/ 591089 w 1680709"/>
                <a:gd name="connsiteY12" fmla="*/ 1314812 h 1404298"/>
                <a:gd name="connsiteX13" fmla="*/ 671210 w 1680709"/>
                <a:gd name="connsiteY13" fmla="*/ 1124007 h 1404298"/>
                <a:gd name="connsiteX14" fmla="*/ 819626 w 1680709"/>
                <a:gd name="connsiteY14" fmla="*/ 1214504 h 1404298"/>
                <a:gd name="connsiteX15" fmla="*/ 933989 w 1680709"/>
                <a:gd name="connsiteY15" fmla="*/ 997312 h 1404298"/>
                <a:gd name="connsiteX16" fmla="*/ 845089 w 1680709"/>
                <a:gd name="connsiteY16" fmla="*/ 844912 h 1404298"/>
                <a:gd name="connsiteX17" fmla="*/ 1086389 w 1680709"/>
                <a:gd name="connsiteY17" fmla="*/ 1022712 h 1404298"/>
                <a:gd name="connsiteX18" fmla="*/ 1264189 w 1680709"/>
                <a:gd name="connsiteY18" fmla="*/ 984612 h 1404298"/>
                <a:gd name="connsiteX19" fmla="*/ 1226089 w 1680709"/>
                <a:gd name="connsiteY19" fmla="*/ 819512 h 1404298"/>
                <a:gd name="connsiteX20" fmla="*/ 1162589 w 1680709"/>
                <a:gd name="connsiteY20" fmla="*/ 654412 h 1404298"/>
                <a:gd name="connsiteX21" fmla="*/ 1378489 w 1680709"/>
                <a:gd name="connsiteY21" fmla="*/ 819512 h 1404298"/>
                <a:gd name="connsiteX22" fmla="*/ 1632489 w 1680709"/>
                <a:gd name="connsiteY22" fmla="*/ 794112 h 1404298"/>
                <a:gd name="connsiteX23" fmla="*/ 1607089 w 1680709"/>
                <a:gd name="connsiteY23" fmla="*/ 540112 h 1404298"/>
                <a:gd name="connsiteX24" fmla="*/ 1619789 w 1680709"/>
                <a:gd name="connsiteY24" fmla="*/ 95612 h 1404298"/>
                <a:gd name="connsiteX0" fmla="*/ 1619789 w 1680709"/>
                <a:gd name="connsiteY0" fmla="*/ 95612 h 1404298"/>
                <a:gd name="connsiteX1" fmla="*/ 730789 w 1680709"/>
                <a:gd name="connsiteY1" fmla="*/ 6712 h 1404298"/>
                <a:gd name="connsiteX2" fmla="*/ 502189 w 1680709"/>
                <a:gd name="connsiteY2" fmla="*/ 209912 h 1404298"/>
                <a:gd name="connsiteX3" fmla="*/ 582771 w 1680709"/>
                <a:gd name="connsiteY3" fmla="*/ 312643 h 1404298"/>
                <a:gd name="connsiteX4" fmla="*/ 333687 w 1680709"/>
                <a:gd name="connsiteY4" fmla="*/ 316572 h 1404298"/>
                <a:gd name="connsiteX5" fmla="*/ 213159 w 1680709"/>
                <a:gd name="connsiteY5" fmla="*/ 443293 h 1404298"/>
                <a:gd name="connsiteX6" fmla="*/ 321038 w 1680709"/>
                <a:gd name="connsiteY6" fmla="*/ 583937 h 1404298"/>
                <a:gd name="connsiteX7" fmla="*/ 114382 w 1680709"/>
                <a:gd name="connsiteY7" fmla="*/ 644901 h 1404298"/>
                <a:gd name="connsiteX8" fmla="*/ 146589 w 1680709"/>
                <a:gd name="connsiteY8" fmla="*/ 857612 h 1404298"/>
                <a:gd name="connsiteX9" fmla="*/ 139832 w 1680709"/>
                <a:gd name="connsiteY9" fmla="*/ 937666 h 1404298"/>
                <a:gd name="connsiteX10" fmla="*/ 327 w 1680709"/>
                <a:gd name="connsiteY10" fmla="*/ 1050743 h 1404298"/>
                <a:gd name="connsiteX11" fmla="*/ 184689 w 1680709"/>
                <a:gd name="connsiteY11" fmla="*/ 1391012 h 1404298"/>
                <a:gd name="connsiteX12" fmla="*/ 591089 w 1680709"/>
                <a:gd name="connsiteY12" fmla="*/ 1314812 h 1404298"/>
                <a:gd name="connsiteX13" fmla="*/ 671210 w 1680709"/>
                <a:gd name="connsiteY13" fmla="*/ 1124007 h 1404298"/>
                <a:gd name="connsiteX14" fmla="*/ 819626 w 1680709"/>
                <a:gd name="connsiteY14" fmla="*/ 1214504 h 1404298"/>
                <a:gd name="connsiteX15" fmla="*/ 933989 w 1680709"/>
                <a:gd name="connsiteY15" fmla="*/ 997312 h 1404298"/>
                <a:gd name="connsiteX16" fmla="*/ 845089 w 1680709"/>
                <a:gd name="connsiteY16" fmla="*/ 844912 h 1404298"/>
                <a:gd name="connsiteX17" fmla="*/ 1086389 w 1680709"/>
                <a:gd name="connsiteY17" fmla="*/ 1022712 h 1404298"/>
                <a:gd name="connsiteX18" fmla="*/ 1264189 w 1680709"/>
                <a:gd name="connsiteY18" fmla="*/ 984612 h 1404298"/>
                <a:gd name="connsiteX19" fmla="*/ 1226089 w 1680709"/>
                <a:gd name="connsiteY19" fmla="*/ 819512 h 1404298"/>
                <a:gd name="connsiteX20" fmla="*/ 1162589 w 1680709"/>
                <a:gd name="connsiteY20" fmla="*/ 654412 h 1404298"/>
                <a:gd name="connsiteX21" fmla="*/ 1378489 w 1680709"/>
                <a:gd name="connsiteY21" fmla="*/ 819512 h 1404298"/>
                <a:gd name="connsiteX22" fmla="*/ 1632489 w 1680709"/>
                <a:gd name="connsiteY22" fmla="*/ 794112 h 1404298"/>
                <a:gd name="connsiteX23" fmla="*/ 1607089 w 1680709"/>
                <a:gd name="connsiteY23" fmla="*/ 540112 h 1404298"/>
                <a:gd name="connsiteX24" fmla="*/ 1619789 w 1680709"/>
                <a:gd name="connsiteY24" fmla="*/ 95612 h 1404298"/>
                <a:gd name="connsiteX0" fmla="*/ 1619789 w 1680709"/>
                <a:gd name="connsiteY0" fmla="*/ 95612 h 1404298"/>
                <a:gd name="connsiteX1" fmla="*/ 730789 w 1680709"/>
                <a:gd name="connsiteY1" fmla="*/ 6712 h 1404298"/>
                <a:gd name="connsiteX2" fmla="*/ 502189 w 1680709"/>
                <a:gd name="connsiteY2" fmla="*/ 209912 h 1404298"/>
                <a:gd name="connsiteX3" fmla="*/ 582771 w 1680709"/>
                <a:gd name="connsiteY3" fmla="*/ 312643 h 1404298"/>
                <a:gd name="connsiteX4" fmla="*/ 333687 w 1680709"/>
                <a:gd name="connsiteY4" fmla="*/ 316572 h 1404298"/>
                <a:gd name="connsiteX5" fmla="*/ 213159 w 1680709"/>
                <a:gd name="connsiteY5" fmla="*/ 443293 h 1404298"/>
                <a:gd name="connsiteX6" fmla="*/ 321038 w 1680709"/>
                <a:gd name="connsiteY6" fmla="*/ 583937 h 1404298"/>
                <a:gd name="connsiteX7" fmla="*/ 114382 w 1680709"/>
                <a:gd name="connsiteY7" fmla="*/ 644901 h 1404298"/>
                <a:gd name="connsiteX8" fmla="*/ 146589 w 1680709"/>
                <a:gd name="connsiteY8" fmla="*/ 857612 h 1404298"/>
                <a:gd name="connsiteX9" fmla="*/ 139832 w 1680709"/>
                <a:gd name="connsiteY9" fmla="*/ 937666 h 1404298"/>
                <a:gd name="connsiteX10" fmla="*/ 327 w 1680709"/>
                <a:gd name="connsiteY10" fmla="*/ 1050743 h 1404298"/>
                <a:gd name="connsiteX11" fmla="*/ 184689 w 1680709"/>
                <a:gd name="connsiteY11" fmla="*/ 1391012 h 1404298"/>
                <a:gd name="connsiteX12" fmla="*/ 591089 w 1680709"/>
                <a:gd name="connsiteY12" fmla="*/ 1314812 h 1404298"/>
                <a:gd name="connsiteX13" fmla="*/ 671210 w 1680709"/>
                <a:gd name="connsiteY13" fmla="*/ 1124007 h 1404298"/>
                <a:gd name="connsiteX14" fmla="*/ 819626 w 1680709"/>
                <a:gd name="connsiteY14" fmla="*/ 1214504 h 1404298"/>
                <a:gd name="connsiteX15" fmla="*/ 933989 w 1680709"/>
                <a:gd name="connsiteY15" fmla="*/ 997312 h 1404298"/>
                <a:gd name="connsiteX16" fmla="*/ 862603 w 1680709"/>
                <a:gd name="connsiteY16" fmla="*/ 874273 h 1404298"/>
                <a:gd name="connsiteX17" fmla="*/ 1086389 w 1680709"/>
                <a:gd name="connsiteY17" fmla="*/ 1022712 h 1404298"/>
                <a:gd name="connsiteX18" fmla="*/ 1264189 w 1680709"/>
                <a:gd name="connsiteY18" fmla="*/ 984612 h 1404298"/>
                <a:gd name="connsiteX19" fmla="*/ 1226089 w 1680709"/>
                <a:gd name="connsiteY19" fmla="*/ 819512 h 1404298"/>
                <a:gd name="connsiteX20" fmla="*/ 1162589 w 1680709"/>
                <a:gd name="connsiteY20" fmla="*/ 654412 h 1404298"/>
                <a:gd name="connsiteX21" fmla="*/ 1378489 w 1680709"/>
                <a:gd name="connsiteY21" fmla="*/ 819512 h 1404298"/>
                <a:gd name="connsiteX22" fmla="*/ 1632489 w 1680709"/>
                <a:gd name="connsiteY22" fmla="*/ 794112 h 1404298"/>
                <a:gd name="connsiteX23" fmla="*/ 1607089 w 1680709"/>
                <a:gd name="connsiteY23" fmla="*/ 540112 h 1404298"/>
                <a:gd name="connsiteX24" fmla="*/ 1619789 w 1680709"/>
                <a:gd name="connsiteY24" fmla="*/ 95612 h 1404298"/>
                <a:gd name="connsiteX0" fmla="*/ 1619789 w 1680709"/>
                <a:gd name="connsiteY0" fmla="*/ 95612 h 1404298"/>
                <a:gd name="connsiteX1" fmla="*/ 730789 w 1680709"/>
                <a:gd name="connsiteY1" fmla="*/ 6712 h 1404298"/>
                <a:gd name="connsiteX2" fmla="*/ 502189 w 1680709"/>
                <a:gd name="connsiteY2" fmla="*/ 209912 h 1404298"/>
                <a:gd name="connsiteX3" fmla="*/ 582771 w 1680709"/>
                <a:gd name="connsiteY3" fmla="*/ 312643 h 1404298"/>
                <a:gd name="connsiteX4" fmla="*/ 333687 w 1680709"/>
                <a:gd name="connsiteY4" fmla="*/ 316572 h 1404298"/>
                <a:gd name="connsiteX5" fmla="*/ 213159 w 1680709"/>
                <a:gd name="connsiteY5" fmla="*/ 443293 h 1404298"/>
                <a:gd name="connsiteX6" fmla="*/ 321038 w 1680709"/>
                <a:gd name="connsiteY6" fmla="*/ 583937 h 1404298"/>
                <a:gd name="connsiteX7" fmla="*/ 114382 w 1680709"/>
                <a:gd name="connsiteY7" fmla="*/ 644901 h 1404298"/>
                <a:gd name="connsiteX8" fmla="*/ 146589 w 1680709"/>
                <a:gd name="connsiteY8" fmla="*/ 857612 h 1404298"/>
                <a:gd name="connsiteX9" fmla="*/ 139832 w 1680709"/>
                <a:gd name="connsiteY9" fmla="*/ 937666 h 1404298"/>
                <a:gd name="connsiteX10" fmla="*/ 327 w 1680709"/>
                <a:gd name="connsiteY10" fmla="*/ 1050743 h 1404298"/>
                <a:gd name="connsiteX11" fmla="*/ 184689 w 1680709"/>
                <a:gd name="connsiteY11" fmla="*/ 1391012 h 1404298"/>
                <a:gd name="connsiteX12" fmla="*/ 591089 w 1680709"/>
                <a:gd name="connsiteY12" fmla="*/ 1314812 h 1404298"/>
                <a:gd name="connsiteX13" fmla="*/ 671210 w 1680709"/>
                <a:gd name="connsiteY13" fmla="*/ 1124007 h 1404298"/>
                <a:gd name="connsiteX14" fmla="*/ 819626 w 1680709"/>
                <a:gd name="connsiteY14" fmla="*/ 1214504 h 1404298"/>
                <a:gd name="connsiteX15" fmla="*/ 949294 w 1680709"/>
                <a:gd name="connsiteY15" fmla="*/ 1044526 h 1404298"/>
                <a:gd name="connsiteX16" fmla="*/ 862603 w 1680709"/>
                <a:gd name="connsiteY16" fmla="*/ 874273 h 1404298"/>
                <a:gd name="connsiteX17" fmla="*/ 1086389 w 1680709"/>
                <a:gd name="connsiteY17" fmla="*/ 1022712 h 1404298"/>
                <a:gd name="connsiteX18" fmla="*/ 1264189 w 1680709"/>
                <a:gd name="connsiteY18" fmla="*/ 984612 h 1404298"/>
                <a:gd name="connsiteX19" fmla="*/ 1226089 w 1680709"/>
                <a:gd name="connsiteY19" fmla="*/ 819512 h 1404298"/>
                <a:gd name="connsiteX20" fmla="*/ 1162589 w 1680709"/>
                <a:gd name="connsiteY20" fmla="*/ 654412 h 1404298"/>
                <a:gd name="connsiteX21" fmla="*/ 1378489 w 1680709"/>
                <a:gd name="connsiteY21" fmla="*/ 819512 h 1404298"/>
                <a:gd name="connsiteX22" fmla="*/ 1632489 w 1680709"/>
                <a:gd name="connsiteY22" fmla="*/ 794112 h 1404298"/>
                <a:gd name="connsiteX23" fmla="*/ 1607089 w 1680709"/>
                <a:gd name="connsiteY23" fmla="*/ 540112 h 1404298"/>
                <a:gd name="connsiteX24" fmla="*/ 1619789 w 1680709"/>
                <a:gd name="connsiteY24" fmla="*/ 95612 h 14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80709" h="1404298">
                  <a:moveTo>
                    <a:pt x="1619789" y="95612"/>
                  </a:moveTo>
                  <a:cubicBezTo>
                    <a:pt x="1473739" y="6712"/>
                    <a:pt x="917055" y="-12338"/>
                    <a:pt x="730789" y="6712"/>
                  </a:cubicBezTo>
                  <a:cubicBezTo>
                    <a:pt x="544523" y="25762"/>
                    <a:pt x="526859" y="158924"/>
                    <a:pt x="502189" y="209912"/>
                  </a:cubicBezTo>
                  <a:cubicBezTo>
                    <a:pt x="477519" y="260901"/>
                    <a:pt x="610855" y="294866"/>
                    <a:pt x="582771" y="312643"/>
                  </a:cubicBezTo>
                  <a:cubicBezTo>
                    <a:pt x="554687" y="330420"/>
                    <a:pt x="395289" y="294797"/>
                    <a:pt x="333687" y="316572"/>
                  </a:cubicBezTo>
                  <a:cubicBezTo>
                    <a:pt x="272085" y="338347"/>
                    <a:pt x="215267" y="398732"/>
                    <a:pt x="213159" y="443293"/>
                  </a:cubicBezTo>
                  <a:cubicBezTo>
                    <a:pt x="211051" y="487854"/>
                    <a:pt x="337501" y="550336"/>
                    <a:pt x="321038" y="583937"/>
                  </a:cubicBezTo>
                  <a:cubicBezTo>
                    <a:pt x="304575" y="617538"/>
                    <a:pt x="143457" y="599289"/>
                    <a:pt x="114382" y="644901"/>
                  </a:cubicBezTo>
                  <a:cubicBezTo>
                    <a:pt x="85307" y="690513"/>
                    <a:pt x="142347" y="808818"/>
                    <a:pt x="146589" y="857612"/>
                  </a:cubicBezTo>
                  <a:cubicBezTo>
                    <a:pt x="150831" y="906406"/>
                    <a:pt x="164209" y="905478"/>
                    <a:pt x="139832" y="937666"/>
                  </a:cubicBezTo>
                  <a:cubicBezTo>
                    <a:pt x="115455" y="969854"/>
                    <a:pt x="-7149" y="975185"/>
                    <a:pt x="327" y="1050743"/>
                  </a:cubicBezTo>
                  <a:cubicBezTo>
                    <a:pt x="7803" y="1126301"/>
                    <a:pt x="86229" y="1347001"/>
                    <a:pt x="184689" y="1391012"/>
                  </a:cubicBezTo>
                  <a:cubicBezTo>
                    <a:pt x="283149" y="1435023"/>
                    <a:pt x="510002" y="1359313"/>
                    <a:pt x="591089" y="1314812"/>
                  </a:cubicBezTo>
                  <a:cubicBezTo>
                    <a:pt x="672176" y="1270311"/>
                    <a:pt x="633121" y="1140725"/>
                    <a:pt x="671210" y="1124007"/>
                  </a:cubicBezTo>
                  <a:cubicBezTo>
                    <a:pt x="709299" y="1107289"/>
                    <a:pt x="773279" y="1227751"/>
                    <a:pt x="819626" y="1214504"/>
                  </a:cubicBezTo>
                  <a:cubicBezTo>
                    <a:pt x="865973" y="1201257"/>
                    <a:pt x="942131" y="1101231"/>
                    <a:pt x="949294" y="1044526"/>
                  </a:cubicBezTo>
                  <a:cubicBezTo>
                    <a:pt x="956457" y="987821"/>
                    <a:pt x="839754" y="877909"/>
                    <a:pt x="862603" y="874273"/>
                  </a:cubicBezTo>
                  <a:cubicBezTo>
                    <a:pt x="885452" y="870637"/>
                    <a:pt x="1019458" y="1004322"/>
                    <a:pt x="1086389" y="1022712"/>
                  </a:cubicBezTo>
                  <a:cubicBezTo>
                    <a:pt x="1153320" y="1041102"/>
                    <a:pt x="1240906" y="1018479"/>
                    <a:pt x="1264189" y="984612"/>
                  </a:cubicBezTo>
                  <a:cubicBezTo>
                    <a:pt x="1287472" y="950745"/>
                    <a:pt x="1243022" y="874545"/>
                    <a:pt x="1226089" y="819512"/>
                  </a:cubicBezTo>
                  <a:cubicBezTo>
                    <a:pt x="1209156" y="764479"/>
                    <a:pt x="1137189" y="654412"/>
                    <a:pt x="1162589" y="654412"/>
                  </a:cubicBezTo>
                  <a:cubicBezTo>
                    <a:pt x="1187989" y="654412"/>
                    <a:pt x="1300172" y="796229"/>
                    <a:pt x="1378489" y="819512"/>
                  </a:cubicBezTo>
                  <a:cubicBezTo>
                    <a:pt x="1456806" y="842795"/>
                    <a:pt x="1594389" y="840679"/>
                    <a:pt x="1632489" y="794112"/>
                  </a:cubicBezTo>
                  <a:cubicBezTo>
                    <a:pt x="1670589" y="747545"/>
                    <a:pt x="1611322" y="654412"/>
                    <a:pt x="1607089" y="540112"/>
                  </a:cubicBezTo>
                  <a:cubicBezTo>
                    <a:pt x="1602856" y="425812"/>
                    <a:pt x="1765839" y="184512"/>
                    <a:pt x="1619789" y="95612"/>
                  </a:cubicBezTo>
                  <a:close/>
                </a:path>
              </a:pathLst>
            </a:custGeom>
            <a:gradFill>
              <a:gsLst>
                <a:gs pos="92000">
                  <a:srgbClr val="4E8463"/>
                </a:gs>
                <a:gs pos="16000">
                  <a:srgbClr val="33614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EA26534-B4EE-4EBC-BE06-6C34B1FB5879}"/>
                </a:ext>
              </a:extLst>
            </p:cNvPr>
            <p:cNvSpPr/>
            <p:nvPr/>
          </p:nvSpPr>
          <p:spPr>
            <a:xfrm>
              <a:off x="6522867" y="2197602"/>
              <a:ext cx="1315227" cy="788222"/>
            </a:xfrm>
            <a:custGeom>
              <a:avLst/>
              <a:gdLst>
                <a:gd name="connsiteX0" fmla="*/ 1222390 w 1351626"/>
                <a:gd name="connsiteY0" fmla="*/ 10186 h 924610"/>
                <a:gd name="connsiteX1" fmla="*/ 536590 w 1351626"/>
                <a:gd name="connsiteY1" fmla="*/ 289586 h 924610"/>
                <a:gd name="connsiteX2" fmla="*/ 28590 w 1351626"/>
                <a:gd name="connsiteY2" fmla="*/ 797586 h 924610"/>
                <a:gd name="connsiteX3" fmla="*/ 104790 w 1351626"/>
                <a:gd name="connsiteY3" fmla="*/ 899186 h 924610"/>
                <a:gd name="connsiteX4" fmla="*/ 447690 w 1351626"/>
                <a:gd name="connsiteY4" fmla="*/ 416586 h 924610"/>
                <a:gd name="connsiteX5" fmla="*/ 866790 w 1351626"/>
                <a:gd name="connsiteY5" fmla="*/ 226086 h 924610"/>
                <a:gd name="connsiteX6" fmla="*/ 1273190 w 1351626"/>
                <a:gd name="connsiteY6" fmla="*/ 73686 h 924610"/>
                <a:gd name="connsiteX7" fmla="*/ 1349390 w 1351626"/>
                <a:gd name="connsiteY7" fmla="*/ 60986 h 924610"/>
                <a:gd name="connsiteX8" fmla="*/ 1222390 w 1351626"/>
                <a:gd name="connsiteY8" fmla="*/ 10186 h 924610"/>
                <a:gd name="connsiteX0" fmla="*/ 1222390 w 1351626"/>
                <a:gd name="connsiteY0" fmla="*/ 10186 h 894122"/>
                <a:gd name="connsiteX1" fmla="*/ 536590 w 1351626"/>
                <a:gd name="connsiteY1" fmla="*/ 289586 h 894122"/>
                <a:gd name="connsiteX2" fmla="*/ 28590 w 1351626"/>
                <a:gd name="connsiteY2" fmla="*/ 797586 h 894122"/>
                <a:gd name="connsiteX3" fmla="*/ 104790 w 1351626"/>
                <a:gd name="connsiteY3" fmla="*/ 861086 h 894122"/>
                <a:gd name="connsiteX4" fmla="*/ 447690 w 1351626"/>
                <a:gd name="connsiteY4" fmla="*/ 416586 h 894122"/>
                <a:gd name="connsiteX5" fmla="*/ 866790 w 1351626"/>
                <a:gd name="connsiteY5" fmla="*/ 226086 h 894122"/>
                <a:gd name="connsiteX6" fmla="*/ 1273190 w 1351626"/>
                <a:gd name="connsiteY6" fmla="*/ 73686 h 894122"/>
                <a:gd name="connsiteX7" fmla="*/ 1349390 w 1351626"/>
                <a:gd name="connsiteY7" fmla="*/ 60986 h 894122"/>
                <a:gd name="connsiteX8" fmla="*/ 1222390 w 1351626"/>
                <a:gd name="connsiteY8" fmla="*/ 10186 h 894122"/>
                <a:gd name="connsiteX0" fmla="*/ 1222755 w 1351991"/>
                <a:gd name="connsiteY0" fmla="*/ 10186 h 891309"/>
                <a:gd name="connsiteX1" fmla="*/ 536955 w 1351991"/>
                <a:gd name="connsiteY1" fmla="*/ 289586 h 891309"/>
                <a:gd name="connsiteX2" fmla="*/ 28955 w 1351991"/>
                <a:gd name="connsiteY2" fmla="*/ 797586 h 891309"/>
                <a:gd name="connsiteX3" fmla="*/ 105155 w 1351991"/>
                <a:gd name="connsiteY3" fmla="*/ 861086 h 891309"/>
                <a:gd name="connsiteX4" fmla="*/ 460755 w 1351991"/>
                <a:gd name="connsiteY4" fmla="*/ 454686 h 891309"/>
                <a:gd name="connsiteX5" fmla="*/ 867155 w 1351991"/>
                <a:gd name="connsiteY5" fmla="*/ 226086 h 891309"/>
                <a:gd name="connsiteX6" fmla="*/ 1273555 w 1351991"/>
                <a:gd name="connsiteY6" fmla="*/ 73686 h 891309"/>
                <a:gd name="connsiteX7" fmla="*/ 1349755 w 1351991"/>
                <a:gd name="connsiteY7" fmla="*/ 60986 h 891309"/>
                <a:gd name="connsiteX8" fmla="*/ 1222755 w 1351991"/>
                <a:gd name="connsiteY8" fmla="*/ 10186 h 891309"/>
                <a:gd name="connsiteX0" fmla="*/ 1233443 w 1362679"/>
                <a:gd name="connsiteY0" fmla="*/ 10186 h 881655"/>
                <a:gd name="connsiteX1" fmla="*/ 547643 w 1362679"/>
                <a:gd name="connsiteY1" fmla="*/ 289586 h 881655"/>
                <a:gd name="connsiteX2" fmla="*/ 39643 w 1362679"/>
                <a:gd name="connsiteY2" fmla="*/ 797586 h 881655"/>
                <a:gd name="connsiteX3" fmla="*/ 82217 w 1362679"/>
                <a:gd name="connsiteY3" fmla="*/ 847847 h 881655"/>
                <a:gd name="connsiteX4" fmla="*/ 471443 w 1362679"/>
                <a:gd name="connsiteY4" fmla="*/ 454686 h 881655"/>
                <a:gd name="connsiteX5" fmla="*/ 877843 w 1362679"/>
                <a:gd name="connsiteY5" fmla="*/ 226086 h 881655"/>
                <a:gd name="connsiteX6" fmla="*/ 1284243 w 1362679"/>
                <a:gd name="connsiteY6" fmla="*/ 73686 h 881655"/>
                <a:gd name="connsiteX7" fmla="*/ 1360443 w 1362679"/>
                <a:gd name="connsiteY7" fmla="*/ 60986 h 881655"/>
                <a:gd name="connsiteX8" fmla="*/ 1233443 w 1362679"/>
                <a:gd name="connsiteY8" fmla="*/ 10186 h 881655"/>
                <a:gd name="connsiteX0" fmla="*/ 1246842 w 1362634"/>
                <a:gd name="connsiteY0" fmla="*/ 15097 h 847236"/>
                <a:gd name="connsiteX1" fmla="*/ 547643 w 1362634"/>
                <a:gd name="connsiteY1" fmla="*/ 255167 h 847236"/>
                <a:gd name="connsiteX2" fmla="*/ 39643 w 1362634"/>
                <a:gd name="connsiteY2" fmla="*/ 763167 h 847236"/>
                <a:gd name="connsiteX3" fmla="*/ 82217 w 1362634"/>
                <a:gd name="connsiteY3" fmla="*/ 813428 h 847236"/>
                <a:gd name="connsiteX4" fmla="*/ 471443 w 1362634"/>
                <a:gd name="connsiteY4" fmla="*/ 420267 h 847236"/>
                <a:gd name="connsiteX5" fmla="*/ 877843 w 1362634"/>
                <a:gd name="connsiteY5" fmla="*/ 191667 h 847236"/>
                <a:gd name="connsiteX6" fmla="*/ 1284243 w 1362634"/>
                <a:gd name="connsiteY6" fmla="*/ 39267 h 847236"/>
                <a:gd name="connsiteX7" fmla="*/ 1360443 w 1362634"/>
                <a:gd name="connsiteY7" fmla="*/ 26567 h 847236"/>
                <a:gd name="connsiteX8" fmla="*/ 1246842 w 1362634"/>
                <a:gd name="connsiteY8" fmla="*/ 15097 h 847236"/>
                <a:gd name="connsiteX0" fmla="*/ 1247892 w 1363684"/>
                <a:gd name="connsiteY0" fmla="*/ 17378 h 848091"/>
                <a:gd name="connsiteX1" fmla="*/ 562945 w 1363684"/>
                <a:gd name="connsiteY1" fmla="*/ 288600 h 848091"/>
                <a:gd name="connsiteX2" fmla="*/ 40693 w 1363684"/>
                <a:gd name="connsiteY2" fmla="*/ 765448 h 848091"/>
                <a:gd name="connsiteX3" fmla="*/ 83267 w 1363684"/>
                <a:gd name="connsiteY3" fmla="*/ 815709 h 848091"/>
                <a:gd name="connsiteX4" fmla="*/ 472493 w 1363684"/>
                <a:gd name="connsiteY4" fmla="*/ 422548 h 848091"/>
                <a:gd name="connsiteX5" fmla="*/ 878893 w 1363684"/>
                <a:gd name="connsiteY5" fmla="*/ 193948 h 848091"/>
                <a:gd name="connsiteX6" fmla="*/ 1285293 w 1363684"/>
                <a:gd name="connsiteY6" fmla="*/ 41548 h 848091"/>
                <a:gd name="connsiteX7" fmla="*/ 1361493 w 1363684"/>
                <a:gd name="connsiteY7" fmla="*/ 28848 h 848091"/>
                <a:gd name="connsiteX8" fmla="*/ 1247892 w 1363684"/>
                <a:gd name="connsiteY8" fmla="*/ 17378 h 848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3684" h="848091">
                  <a:moveTo>
                    <a:pt x="1247892" y="17378"/>
                  </a:moveTo>
                  <a:cubicBezTo>
                    <a:pt x="1114801" y="60670"/>
                    <a:pt x="764145" y="163922"/>
                    <a:pt x="562945" y="288600"/>
                  </a:cubicBezTo>
                  <a:cubicBezTo>
                    <a:pt x="361745" y="413278"/>
                    <a:pt x="120639" y="677597"/>
                    <a:pt x="40693" y="765448"/>
                  </a:cubicBezTo>
                  <a:cubicBezTo>
                    <a:pt x="-39253" y="853300"/>
                    <a:pt x="11300" y="872859"/>
                    <a:pt x="83267" y="815709"/>
                  </a:cubicBezTo>
                  <a:cubicBezTo>
                    <a:pt x="155234" y="758559"/>
                    <a:pt x="339889" y="526175"/>
                    <a:pt x="472493" y="422548"/>
                  </a:cubicBezTo>
                  <a:cubicBezTo>
                    <a:pt x="605097" y="318921"/>
                    <a:pt x="743426" y="257448"/>
                    <a:pt x="878893" y="193948"/>
                  </a:cubicBezTo>
                  <a:cubicBezTo>
                    <a:pt x="1014360" y="130448"/>
                    <a:pt x="1204860" y="69065"/>
                    <a:pt x="1285293" y="41548"/>
                  </a:cubicBezTo>
                  <a:cubicBezTo>
                    <a:pt x="1365726" y="14031"/>
                    <a:pt x="1367727" y="32876"/>
                    <a:pt x="1361493" y="28848"/>
                  </a:cubicBezTo>
                  <a:cubicBezTo>
                    <a:pt x="1355259" y="24820"/>
                    <a:pt x="1380983" y="-25914"/>
                    <a:pt x="1247892" y="17378"/>
                  </a:cubicBezTo>
                  <a:close/>
                </a:path>
              </a:pathLst>
            </a:custGeom>
            <a:solidFill>
              <a:srgbClr val="0A33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D78B218-3F54-4779-B6C7-E8601A916D0A}"/>
              </a:ext>
            </a:extLst>
          </p:cNvPr>
          <p:cNvGrpSpPr/>
          <p:nvPr/>
        </p:nvGrpSpPr>
        <p:grpSpPr>
          <a:xfrm flipH="1">
            <a:off x="9614924" y="5303758"/>
            <a:ext cx="3373120" cy="2476465"/>
            <a:chOff x="3804595" y="2716086"/>
            <a:chExt cx="3373120" cy="2476465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812A21D-738F-4723-B210-A2CC61A9CDB4}"/>
                </a:ext>
              </a:extLst>
            </p:cNvPr>
            <p:cNvSpPr/>
            <p:nvPr/>
          </p:nvSpPr>
          <p:spPr>
            <a:xfrm rot="20114746">
              <a:off x="4129261" y="2716086"/>
              <a:ext cx="2617575" cy="398754"/>
            </a:xfrm>
            <a:custGeom>
              <a:avLst/>
              <a:gdLst>
                <a:gd name="connsiteX0" fmla="*/ 6124 w 2292311"/>
                <a:gd name="connsiteY0" fmla="*/ 549421 h 835359"/>
                <a:gd name="connsiteX1" fmla="*/ 901474 w 2292311"/>
                <a:gd name="connsiteY1" fmla="*/ 16021 h 835359"/>
                <a:gd name="connsiteX2" fmla="*/ 1911124 w 2292311"/>
                <a:gd name="connsiteY2" fmla="*/ 130321 h 835359"/>
                <a:gd name="connsiteX3" fmla="*/ 2292124 w 2292311"/>
                <a:gd name="connsiteY3" fmla="*/ 35071 h 835359"/>
                <a:gd name="connsiteX4" fmla="*/ 1873024 w 2292311"/>
                <a:gd name="connsiteY4" fmla="*/ 530371 h 835359"/>
                <a:gd name="connsiteX5" fmla="*/ 1358674 w 2292311"/>
                <a:gd name="connsiteY5" fmla="*/ 835171 h 835359"/>
                <a:gd name="connsiteX6" fmla="*/ 6124 w 2292311"/>
                <a:gd name="connsiteY6" fmla="*/ 549421 h 83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2311" h="835359">
                  <a:moveTo>
                    <a:pt x="6124" y="549421"/>
                  </a:moveTo>
                  <a:cubicBezTo>
                    <a:pt x="-70076" y="412896"/>
                    <a:pt x="583974" y="85871"/>
                    <a:pt x="901474" y="16021"/>
                  </a:cubicBezTo>
                  <a:cubicBezTo>
                    <a:pt x="1218974" y="-53829"/>
                    <a:pt x="1679349" y="127146"/>
                    <a:pt x="1911124" y="130321"/>
                  </a:cubicBezTo>
                  <a:cubicBezTo>
                    <a:pt x="2142899" y="133496"/>
                    <a:pt x="2298474" y="-31604"/>
                    <a:pt x="2292124" y="35071"/>
                  </a:cubicBezTo>
                  <a:cubicBezTo>
                    <a:pt x="2285774" y="101746"/>
                    <a:pt x="2028599" y="397021"/>
                    <a:pt x="1873024" y="530371"/>
                  </a:cubicBezTo>
                  <a:cubicBezTo>
                    <a:pt x="1717449" y="663721"/>
                    <a:pt x="1672999" y="828821"/>
                    <a:pt x="1358674" y="835171"/>
                  </a:cubicBezTo>
                  <a:cubicBezTo>
                    <a:pt x="1044349" y="841521"/>
                    <a:pt x="82324" y="685946"/>
                    <a:pt x="6124" y="549421"/>
                  </a:cubicBezTo>
                  <a:close/>
                </a:path>
              </a:pathLst>
            </a:custGeom>
            <a:solidFill>
              <a:srgbClr val="427054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E9C3A46-DF09-4CF2-81A8-13E20034BA6A}"/>
                </a:ext>
              </a:extLst>
            </p:cNvPr>
            <p:cNvSpPr/>
            <p:nvPr/>
          </p:nvSpPr>
          <p:spPr>
            <a:xfrm rot="480379">
              <a:off x="4289754" y="3258900"/>
              <a:ext cx="2887961" cy="555745"/>
            </a:xfrm>
            <a:custGeom>
              <a:avLst/>
              <a:gdLst>
                <a:gd name="connsiteX0" fmla="*/ 6124 w 2292311"/>
                <a:gd name="connsiteY0" fmla="*/ 549421 h 835359"/>
                <a:gd name="connsiteX1" fmla="*/ 901474 w 2292311"/>
                <a:gd name="connsiteY1" fmla="*/ 16021 h 835359"/>
                <a:gd name="connsiteX2" fmla="*/ 1911124 w 2292311"/>
                <a:gd name="connsiteY2" fmla="*/ 130321 h 835359"/>
                <a:gd name="connsiteX3" fmla="*/ 2292124 w 2292311"/>
                <a:gd name="connsiteY3" fmla="*/ 35071 h 835359"/>
                <a:gd name="connsiteX4" fmla="*/ 1873024 w 2292311"/>
                <a:gd name="connsiteY4" fmla="*/ 530371 h 835359"/>
                <a:gd name="connsiteX5" fmla="*/ 1358674 w 2292311"/>
                <a:gd name="connsiteY5" fmla="*/ 835171 h 835359"/>
                <a:gd name="connsiteX6" fmla="*/ 6124 w 2292311"/>
                <a:gd name="connsiteY6" fmla="*/ 549421 h 835359"/>
                <a:gd name="connsiteX0" fmla="*/ 1569 w 2287756"/>
                <a:gd name="connsiteY0" fmla="*/ 549421 h 961996"/>
                <a:gd name="connsiteX1" fmla="*/ 896919 w 2287756"/>
                <a:gd name="connsiteY1" fmla="*/ 16021 h 961996"/>
                <a:gd name="connsiteX2" fmla="*/ 1906569 w 2287756"/>
                <a:gd name="connsiteY2" fmla="*/ 130321 h 961996"/>
                <a:gd name="connsiteX3" fmla="*/ 2287569 w 2287756"/>
                <a:gd name="connsiteY3" fmla="*/ 35071 h 961996"/>
                <a:gd name="connsiteX4" fmla="*/ 1868469 w 2287756"/>
                <a:gd name="connsiteY4" fmla="*/ 530371 h 961996"/>
                <a:gd name="connsiteX5" fmla="*/ 1354119 w 2287756"/>
                <a:gd name="connsiteY5" fmla="*/ 835171 h 961996"/>
                <a:gd name="connsiteX6" fmla="*/ 697495 w 2287756"/>
                <a:gd name="connsiteY6" fmla="*/ 948814 h 961996"/>
                <a:gd name="connsiteX7" fmla="*/ 1569 w 2287756"/>
                <a:gd name="connsiteY7" fmla="*/ 549421 h 961996"/>
                <a:gd name="connsiteX0" fmla="*/ 1569 w 2287945"/>
                <a:gd name="connsiteY0" fmla="*/ 649118 h 1061693"/>
                <a:gd name="connsiteX1" fmla="*/ 896919 w 2287945"/>
                <a:gd name="connsiteY1" fmla="*/ 115718 h 1061693"/>
                <a:gd name="connsiteX2" fmla="*/ 1920848 w 2287945"/>
                <a:gd name="connsiteY2" fmla="*/ 468 h 1061693"/>
                <a:gd name="connsiteX3" fmla="*/ 2287569 w 2287945"/>
                <a:gd name="connsiteY3" fmla="*/ 134768 h 1061693"/>
                <a:gd name="connsiteX4" fmla="*/ 1868469 w 2287945"/>
                <a:gd name="connsiteY4" fmla="*/ 630068 h 1061693"/>
                <a:gd name="connsiteX5" fmla="*/ 1354119 w 2287945"/>
                <a:gd name="connsiteY5" fmla="*/ 934868 h 1061693"/>
                <a:gd name="connsiteX6" fmla="*/ 697495 w 2287945"/>
                <a:gd name="connsiteY6" fmla="*/ 1048511 h 1061693"/>
                <a:gd name="connsiteX7" fmla="*/ 1569 w 2287945"/>
                <a:gd name="connsiteY7" fmla="*/ 649118 h 1061693"/>
                <a:gd name="connsiteX0" fmla="*/ 1569 w 2288962"/>
                <a:gd name="connsiteY0" fmla="*/ 649118 h 1067618"/>
                <a:gd name="connsiteX1" fmla="*/ 896919 w 2288962"/>
                <a:gd name="connsiteY1" fmla="*/ 115718 h 1067618"/>
                <a:gd name="connsiteX2" fmla="*/ 1920848 w 2288962"/>
                <a:gd name="connsiteY2" fmla="*/ 468 h 1067618"/>
                <a:gd name="connsiteX3" fmla="*/ 2287569 w 2288962"/>
                <a:gd name="connsiteY3" fmla="*/ 134768 h 1067618"/>
                <a:gd name="connsiteX4" fmla="*/ 1814617 w 2288962"/>
                <a:gd name="connsiteY4" fmla="*/ 337130 h 1067618"/>
                <a:gd name="connsiteX5" fmla="*/ 1354119 w 2288962"/>
                <a:gd name="connsiteY5" fmla="*/ 934868 h 1067618"/>
                <a:gd name="connsiteX6" fmla="*/ 697495 w 2288962"/>
                <a:gd name="connsiteY6" fmla="*/ 1048511 h 1067618"/>
                <a:gd name="connsiteX7" fmla="*/ 1569 w 2288962"/>
                <a:gd name="connsiteY7" fmla="*/ 649118 h 1067618"/>
                <a:gd name="connsiteX0" fmla="*/ 1569 w 2325812"/>
                <a:gd name="connsiteY0" fmla="*/ 658611 h 1077110"/>
                <a:gd name="connsiteX1" fmla="*/ 896919 w 2325812"/>
                <a:gd name="connsiteY1" fmla="*/ 125211 h 1077110"/>
                <a:gd name="connsiteX2" fmla="*/ 1920848 w 2325812"/>
                <a:gd name="connsiteY2" fmla="*/ 9961 h 1077110"/>
                <a:gd name="connsiteX3" fmla="*/ 2324631 w 2325812"/>
                <a:gd name="connsiteY3" fmla="*/ 304466 h 1077110"/>
                <a:gd name="connsiteX4" fmla="*/ 1814617 w 2325812"/>
                <a:gd name="connsiteY4" fmla="*/ 346623 h 1077110"/>
                <a:gd name="connsiteX5" fmla="*/ 1354119 w 2325812"/>
                <a:gd name="connsiteY5" fmla="*/ 944361 h 1077110"/>
                <a:gd name="connsiteX6" fmla="*/ 697495 w 2325812"/>
                <a:gd name="connsiteY6" fmla="*/ 1058004 h 1077110"/>
                <a:gd name="connsiteX7" fmla="*/ 1569 w 2325812"/>
                <a:gd name="connsiteY7" fmla="*/ 658611 h 1077110"/>
                <a:gd name="connsiteX0" fmla="*/ 1215 w 2325483"/>
                <a:gd name="connsiteY0" fmla="*/ 748085 h 1166584"/>
                <a:gd name="connsiteX1" fmla="*/ 871440 w 2325483"/>
                <a:gd name="connsiteY1" fmla="*/ 47502 h 1166584"/>
                <a:gd name="connsiteX2" fmla="*/ 1920494 w 2325483"/>
                <a:gd name="connsiteY2" fmla="*/ 99435 h 1166584"/>
                <a:gd name="connsiteX3" fmla="*/ 2324277 w 2325483"/>
                <a:gd name="connsiteY3" fmla="*/ 393940 h 1166584"/>
                <a:gd name="connsiteX4" fmla="*/ 1814263 w 2325483"/>
                <a:gd name="connsiteY4" fmla="*/ 436097 h 1166584"/>
                <a:gd name="connsiteX5" fmla="*/ 1353765 w 2325483"/>
                <a:gd name="connsiteY5" fmla="*/ 1033835 h 1166584"/>
                <a:gd name="connsiteX6" fmla="*/ 697141 w 2325483"/>
                <a:gd name="connsiteY6" fmla="*/ 1147478 h 1166584"/>
                <a:gd name="connsiteX7" fmla="*/ 1215 w 2325483"/>
                <a:gd name="connsiteY7" fmla="*/ 748085 h 1166584"/>
                <a:gd name="connsiteX0" fmla="*/ 1215 w 2336857"/>
                <a:gd name="connsiteY0" fmla="*/ 744603 h 1163102"/>
                <a:gd name="connsiteX1" fmla="*/ 871440 w 2336857"/>
                <a:gd name="connsiteY1" fmla="*/ 44020 h 1163102"/>
                <a:gd name="connsiteX2" fmla="*/ 1920494 w 2336857"/>
                <a:gd name="connsiteY2" fmla="*/ 95953 h 1163102"/>
                <a:gd name="connsiteX3" fmla="*/ 2159681 w 2336857"/>
                <a:gd name="connsiteY3" fmla="*/ 283892 h 1163102"/>
                <a:gd name="connsiteX4" fmla="*/ 2324277 w 2336857"/>
                <a:gd name="connsiteY4" fmla="*/ 390458 h 1163102"/>
                <a:gd name="connsiteX5" fmla="*/ 1814263 w 2336857"/>
                <a:gd name="connsiteY5" fmla="*/ 432615 h 1163102"/>
                <a:gd name="connsiteX6" fmla="*/ 1353765 w 2336857"/>
                <a:gd name="connsiteY6" fmla="*/ 1030353 h 1163102"/>
                <a:gd name="connsiteX7" fmla="*/ 697141 w 2336857"/>
                <a:gd name="connsiteY7" fmla="*/ 1143996 h 1163102"/>
                <a:gd name="connsiteX8" fmla="*/ 1215 w 2336857"/>
                <a:gd name="connsiteY8" fmla="*/ 744603 h 1163102"/>
                <a:gd name="connsiteX0" fmla="*/ 1215 w 2336857"/>
                <a:gd name="connsiteY0" fmla="*/ 733778 h 1152277"/>
                <a:gd name="connsiteX1" fmla="*/ 871440 w 2336857"/>
                <a:gd name="connsiteY1" fmla="*/ 33195 h 1152277"/>
                <a:gd name="connsiteX2" fmla="*/ 1752380 w 2336857"/>
                <a:gd name="connsiteY2" fmla="*/ 129358 h 1152277"/>
                <a:gd name="connsiteX3" fmla="*/ 2159681 w 2336857"/>
                <a:gd name="connsiteY3" fmla="*/ 273067 h 1152277"/>
                <a:gd name="connsiteX4" fmla="*/ 2324277 w 2336857"/>
                <a:gd name="connsiteY4" fmla="*/ 379633 h 1152277"/>
                <a:gd name="connsiteX5" fmla="*/ 1814263 w 2336857"/>
                <a:gd name="connsiteY5" fmla="*/ 421790 h 1152277"/>
                <a:gd name="connsiteX6" fmla="*/ 1353765 w 2336857"/>
                <a:gd name="connsiteY6" fmla="*/ 1019528 h 1152277"/>
                <a:gd name="connsiteX7" fmla="*/ 697141 w 2336857"/>
                <a:gd name="connsiteY7" fmla="*/ 1133171 h 1152277"/>
                <a:gd name="connsiteX8" fmla="*/ 1215 w 2336857"/>
                <a:gd name="connsiteY8" fmla="*/ 733778 h 1152277"/>
                <a:gd name="connsiteX0" fmla="*/ 1200 w 2336842"/>
                <a:gd name="connsiteY0" fmla="*/ 625049 h 1043548"/>
                <a:gd name="connsiteX1" fmla="*/ 870310 w 2336842"/>
                <a:gd name="connsiteY1" fmla="*/ 67187 h 1043548"/>
                <a:gd name="connsiteX2" fmla="*/ 1752365 w 2336842"/>
                <a:gd name="connsiteY2" fmla="*/ 20629 h 1043548"/>
                <a:gd name="connsiteX3" fmla="*/ 2159666 w 2336842"/>
                <a:gd name="connsiteY3" fmla="*/ 164338 h 1043548"/>
                <a:gd name="connsiteX4" fmla="*/ 2324262 w 2336842"/>
                <a:gd name="connsiteY4" fmla="*/ 270904 h 1043548"/>
                <a:gd name="connsiteX5" fmla="*/ 1814248 w 2336842"/>
                <a:gd name="connsiteY5" fmla="*/ 313061 h 1043548"/>
                <a:gd name="connsiteX6" fmla="*/ 1353750 w 2336842"/>
                <a:gd name="connsiteY6" fmla="*/ 910799 h 1043548"/>
                <a:gd name="connsiteX7" fmla="*/ 697126 w 2336842"/>
                <a:gd name="connsiteY7" fmla="*/ 1024442 h 1043548"/>
                <a:gd name="connsiteX8" fmla="*/ 1200 w 2336842"/>
                <a:gd name="connsiteY8" fmla="*/ 625049 h 1043548"/>
                <a:gd name="connsiteX0" fmla="*/ 1200 w 2335207"/>
                <a:gd name="connsiteY0" fmla="*/ 625049 h 1039930"/>
                <a:gd name="connsiteX1" fmla="*/ 870310 w 2335207"/>
                <a:gd name="connsiteY1" fmla="*/ 67187 h 1039930"/>
                <a:gd name="connsiteX2" fmla="*/ 1752365 w 2335207"/>
                <a:gd name="connsiteY2" fmla="*/ 20629 h 1039930"/>
                <a:gd name="connsiteX3" fmla="*/ 2159666 w 2335207"/>
                <a:gd name="connsiteY3" fmla="*/ 164338 h 1039930"/>
                <a:gd name="connsiteX4" fmla="*/ 2324262 w 2335207"/>
                <a:gd name="connsiteY4" fmla="*/ 270904 h 1039930"/>
                <a:gd name="connsiteX5" fmla="*/ 1844666 w 2335207"/>
                <a:gd name="connsiteY5" fmla="*/ 471308 h 1039930"/>
                <a:gd name="connsiteX6" fmla="*/ 1353750 w 2335207"/>
                <a:gd name="connsiteY6" fmla="*/ 910799 h 1039930"/>
                <a:gd name="connsiteX7" fmla="*/ 697126 w 2335207"/>
                <a:gd name="connsiteY7" fmla="*/ 1024442 h 1039930"/>
                <a:gd name="connsiteX8" fmla="*/ 1200 w 2335207"/>
                <a:gd name="connsiteY8" fmla="*/ 625049 h 1039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5207" h="1039930">
                  <a:moveTo>
                    <a:pt x="1200" y="625049"/>
                  </a:moveTo>
                  <a:cubicBezTo>
                    <a:pt x="30064" y="465506"/>
                    <a:pt x="578449" y="167924"/>
                    <a:pt x="870310" y="67187"/>
                  </a:cubicBezTo>
                  <a:cubicBezTo>
                    <a:pt x="1162171" y="-33550"/>
                    <a:pt x="1537472" y="4437"/>
                    <a:pt x="1752365" y="20629"/>
                  </a:cubicBezTo>
                  <a:cubicBezTo>
                    <a:pt x="1967258" y="36821"/>
                    <a:pt x="2092369" y="115254"/>
                    <a:pt x="2159666" y="164338"/>
                  </a:cubicBezTo>
                  <a:cubicBezTo>
                    <a:pt x="2226963" y="213422"/>
                    <a:pt x="2376762" y="219742"/>
                    <a:pt x="2324262" y="270904"/>
                  </a:cubicBezTo>
                  <a:cubicBezTo>
                    <a:pt x="2271762" y="322066"/>
                    <a:pt x="2000241" y="337958"/>
                    <a:pt x="1844666" y="471308"/>
                  </a:cubicBezTo>
                  <a:cubicBezTo>
                    <a:pt x="1689091" y="604658"/>
                    <a:pt x="1545007" y="818610"/>
                    <a:pt x="1353750" y="910799"/>
                  </a:cubicBezTo>
                  <a:cubicBezTo>
                    <a:pt x="1162493" y="1002988"/>
                    <a:pt x="922551" y="1072067"/>
                    <a:pt x="697126" y="1024442"/>
                  </a:cubicBezTo>
                  <a:cubicBezTo>
                    <a:pt x="471701" y="976817"/>
                    <a:pt x="-27664" y="784592"/>
                    <a:pt x="1200" y="625049"/>
                  </a:cubicBezTo>
                  <a:close/>
                </a:path>
              </a:pathLst>
            </a:custGeom>
            <a:solidFill>
              <a:srgbClr val="406C5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712DAFC-1092-451E-9F42-CBC7F0FF0583}"/>
                </a:ext>
              </a:extLst>
            </p:cNvPr>
            <p:cNvSpPr/>
            <p:nvPr/>
          </p:nvSpPr>
          <p:spPr>
            <a:xfrm rot="1580768">
              <a:off x="3804595" y="3833864"/>
              <a:ext cx="2964863" cy="426242"/>
            </a:xfrm>
            <a:custGeom>
              <a:avLst/>
              <a:gdLst>
                <a:gd name="connsiteX0" fmla="*/ 6124 w 2292311"/>
                <a:gd name="connsiteY0" fmla="*/ 549421 h 835359"/>
                <a:gd name="connsiteX1" fmla="*/ 901474 w 2292311"/>
                <a:gd name="connsiteY1" fmla="*/ 16021 h 835359"/>
                <a:gd name="connsiteX2" fmla="*/ 1911124 w 2292311"/>
                <a:gd name="connsiteY2" fmla="*/ 130321 h 835359"/>
                <a:gd name="connsiteX3" fmla="*/ 2292124 w 2292311"/>
                <a:gd name="connsiteY3" fmla="*/ 35071 h 835359"/>
                <a:gd name="connsiteX4" fmla="*/ 1873024 w 2292311"/>
                <a:gd name="connsiteY4" fmla="*/ 530371 h 835359"/>
                <a:gd name="connsiteX5" fmla="*/ 1358674 w 2292311"/>
                <a:gd name="connsiteY5" fmla="*/ 835171 h 835359"/>
                <a:gd name="connsiteX6" fmla="*/ 6124 w 2292311"/>
                <a:gd name="connsiteY6" fmla="*/ 549421 h 835359"/>
                <a:gd name="connsiteX0" fmla="*/ 1569 w 2287756"/>
                <a:gd name="connsiteY0" fmla="*/ 549421 h 961996"/>
                <a:gd name="connsiteX1" fmla="*/ 896919 w 2287756"/>
                <a:gd name="connsiteY1" fmla="*/ 16021 h 961996"/>
                <a:gd name="connsiteX2" fmla="*/ 1906569 w 2287756"/>
                <a:gd name="connsiteY2" fmla="*/ 130321 h 961996"/>
                <a:gd name="connsiteX3" fmla="*/ 2287569 w 2287756"/>
                <a:gd name="connsiteY3" fmla="*/ 35071 h 961996"/>
                <a:gd name="connsiteX4" fmla="*/ 1868469 w 2287756"/>
                <a:gd name="connsiteY4" fmla="*/ 530371 h 961996"/>
                <a:gd name="connsiteX5" fmla="*/ 1354119 w 2287756"/>
                <a:gd name="connsiteY5" fmla="*/ 835171 h 961996"/>
                <a:gd name="connsiteX6" fmla="*/ 697495 w 2287756"/>
                <a:gd name="connsiteY6" fmla="*/ 948814 h 961996"/>
                <a:gd name="connsiteX7" fmla="*/ 1569 w 2287756"/>
                <a:gd name="connsiteY7" fmla="*/ 549421 h 961996"/>
                <a:gd name="connsiteX0" fmla="*/ 1569 w 2287945"/>
                <a:gd name="connsiteY0" fmla="*/ 649118 h 1061693"/>
                <a:gd name="connsiteX1" fmla="*/ 896919 w 2287945"/>
                <a:gd name="connsiteY1" fmla="*/ 115718 h 1061693"/>
                <a:gd name="connsiteX2" fmla="*/ 1920848 w 2287945"/>
                <a:gd name="connsiteY2" fmla="*/ 468 h 1061693"/>
                <a:gd name="connsiteX3" fmla="*/ 2287569 w 2287945"/>
                <a:gd name="connsiteY3" fmla="*/ 134768 h 1061693"/>
                <a:gd name="connsiteX4" fmla="*/ 1868469 w 2287945"/>
                <a:gd name="connsiteY4" fmla="*/ 630068 h 1061693"/>
                <a:gd name="connsiteX5" fmla="*/ 1354119 w 2287945"/>
                <a:gd name="connsiteY5" fmla="*/ 934868 h 1061693"/>
                <a:gd name="connsiteX6" fmla="*/ 697495 w 2287945"/>
                <a:gd name="connsiteY6" fmla="*/ 1048511 h 1061693"/>
                <a:gd name="connsiteX7" fmla="*/ 1569 w 2287945"/>
                <a:gd name="connsiteY7" fmla="*/ 649118 h 1061693"/>
                <a:gd name="connsiteX0" fmla="*/ 1569 w 2288962"/>
                <a:gd name="connsiteY0" fmla="*/ 649118 h 1067618"/>
                <a:gd name="connsiteX1" fmla="*/ 896919 w 2288962"/>
                <a:gd name="connsiteY1" fmla="*/ 115718 h 1067618"/>
                <a:gd name="connsiteX2" fmla="*/ 1920848 w 2288962"/>
                <a:gd name="connsiteY2" fmla="*/ 468 h 1067618"/>
                <a:gd name="connsiteX3" fmla="*/ 2287569 w 2288962"/>
                <a:gd name="connsiteY3" fmla="*/ 134768 h 1067618"/>
                <a:gd name="connsiteX4" fmla="*/ 1814617 w 2288962"/>
                <a:gd name="connsiteY4" fmla="*/ 337130 h 1067618"/>
                <a:gd name="connsiteX5" fmla="*/ 1354119 w 2288962"/>
                <a:gd name="connsiteY5" fmla="*/ 934868 h 1067618"/>
                <a:gd name="connsiteX6" fmla="*/ 697495 w 2288962"/>
                <a:gd name="connsiteY6" fmla="*/ 1048511 h 1067618"/>
                <a:gd name="connsiteX7" fmla="*/ 1569 w 2288962"/>
                <a:gd name="connsiteY7" fmla="*/ 649118 h 1067618"/>
                <a:gd name="connsiteX0" fmla="*/ 1569 w 2325812"/>
                <a:gd name="connsiteY0" fmla="*/ 658611 h 1077110"/>
                <a:gd name="connsiteX1" fmla="*/ 896919 w 2325812"/>
                <a:gd name="connsiteY1" fmla="*/ 125211 h 1077110"/>
                <a:gd name="connsiteX2" fmla="*/ 1920848 w 2325812"/>
                <a:gd name="connsiteY2" fmla="*/ 9961 h 1077110"/>
                <a:gd name="connsiteX3" fmla="*/ 2324631 w 2325812"/>
                <a:gd name="connsiteY3" fmla="*/ 304466 h 1077110"/>
                <a:gd name="connsiteX4" fmla="*/ 1814617 w 2325812"/>
                <a:gd name="connsiteY4" fmla="*/ 346623 h 1077110"/>
                <a:gd name="connsiteX5" fmla="*/ 1354119 w 2325812"/>
                <a:gd name="connsiteY5" fmla="*/ 944361 h 1077110"/>
                <a:gd name="connsiteX6" fmla="*/ 697495 w 2325812"/>
                <a:gd name="connsiteY6" fmla="*/ 1058004 h 1077110"/>
                <a:gd name="connsiteX7" fmla="*/ 1569 w 2325812"/>
                <a:gd name="connsiteY7" fmla="*/ 658611 h 1077110"/>
                <a:gd name="connsiteX0" fmla="*/ 1215 w 2325483"/>
                <a:gd name="connsiteY0" fmla="*/ 748085 h 1166584"/>
                <a:gd name="connsiteX1" fmla="*/ 871440 w 2325483"/>
                <a:gd name="connsiteY1" fmla="*/ 47502 h 1166584"/>
                <a:gd name="connsiteX2" fmla="*/ 1920494 w 2325483"/>
                <a:gd name="connsiteY2" fmla="*/ 99435 h 1166584"/>
                <a:gd name="connsiteX3" fmla="*/ 2324277 w 2325483"/>
                <a:gd name="connsiteY3" fmla="*/ 393940 h 1166584"/>
                <a:gd name="connsiteX4" fmla="*/ 1814263 w 2325483"/>
                <a:gd name="connsiteY4" fmla="*/ 436097 h 1166584"/>
                <a:gd name="connsiteX5" fmla="*/ 1353765 w 2325483"/>
                <a:gd name="connsiteY5" fmla="*/ 1033835 h 1166584"/>
                <a:gd name="connsiteX6" fmla="*/ 697141 w 2325483"/>
                <a:gd name="connsiteY6" fmla="*/ 1147478 h 1166584"/>
                <a:gd name="connsiteX7" fmla="*/ 1215 w 2325483"/>
                <a:gd name="connsiteY7" fmla="*/ 748085 h 1166584"/>
                <a:gd name="connsiteX0" fmla="*/ 1215 w 2336857"/>
                <a:gd name="connsiteY0" fmla="*/ 744603 h 1163102"/>
                <a:gd name="connsiteX1" fmla="*/ 871440 w 2336857"/>
                <a:gd name="connsiteY1" fmla="*/ 44020 h 1163102"/>
                <a:gd name="connsiteX2" fmla="*/ 1920494 w 2336857"/>
                <a:gd name="connsiteY2" fmla="*/ 95953 h 1163102"/>
                <a:gd name="connsiteX3" fmla="*/ 2159681 w 2336857"/>
                <a:gd name="connsiteY3" fmla="*/ 283892 h 1163102"/>
                <a:gd name="connsiteX4" fmla="*/ 2324277 w 2336857"/>
                <a:gd name="connsiteY4" fmla="*/ 390458 h 1163102"/>
                <a:gd name="connsiteX5" fmla="*/ 1814263 w 2336857"/>
                <a:gd name="connsiteY5" fmla="*/ 432615 h 1163102"/>
                <a:gd name="connsiteX6" fmla="*/ 1353765 w 2336857"/>
                <a:gd name="connsiteY6" fmla="*/ 1030353 h 1163102"/>
                <a:gd name="connsiteX7" fmla="*/ 697141 w 2336857"/>
                <a:gd name="connsiteY7" fmla="*/ 1143996 h 1163102"/>
                <a:gd name="connsiteX8" fmla="*/ 1215 w 2336857"/>
                <a:gd name="connsiteY8" fmla="*/ 744603 h 1163102"/>
                <a:gd name="connsiteX0" fmla="*/ 1215 w 2336857"/>
                <a:gd name="connsiteY0" fmla="*/ 733778 h 1152277"/>
                <a:gd name="connsiteX1" fmla="*/ 871440 w 2336857"/>
                <a:gd name="connsiteY1" fmla="*/ 33195 h 1152277"/>
                <a:gd name="connsiteX2" fmla="*/ 1752380 w 2336857"/>
                <a:gd name="connsiteY2" fmla="*/ 129358 h 1152277"/>
                <a:gd name="connsiteX3" fmla="*/ 2159681 w 2336857"/>
                <a:gd name="connsiteY3" fmla="*/ 273067 h 1152277"/>
                <a:gd name="connsiteX4" fmla="*/ 2324277 w 2336857"/>
                <a:gd name="connsiteY4" fmla="*/ 379633 h 1152277"/>
                <a:gd name="connsiteX5" fmla="*/ 1814263 w 2336857"/>
                <a:gd name="connsiteY5" fmla="*/ 421790 h 1152277"/>
                <a:gd name="connsiteX6" fmla="*/ 1353765 w 2336857"/>
                <a:gd name="connsiteY6" fmla="*/ 1019528 h 1152277"/>
                <a:gd name="connsiteX7" fmla="*/ 697141 w 2336857"/>
                <a:gd name="connsiteY7" fmla="*/ 1133171 h 1152277"/>
                <a:gd name="connsiteX8" fmla="*/ 1215 w 2336857"/>
                <a:gd name="connsiteY8" fmla="*/ 733778 h 1152277"/>
                <a:gd name="connsiteX0" fmla="*/ 1200 w 2336842"/>
                <a:gd name="connsiteY0" fmla="*/ 625049 h 1043548"/>
                <a:gd name="connsiteX1" fmla="*/ 870310 w 2336842"/>
                <a:gd name="connsiteY1" fmla="*/ 67187 h 1043548"/>
                <a:gd name="connsiteX2" fmla="*/ 1752365 w 2336842"/>
                <a:gd name="connsiteY2" fmla="*/ 20629 h 1043548"/>
                <a:gd name="connsiteX3" fmla="*/ 2159666 w 2336842"/>
                <a:gd name="connsiteY3" fmla="*/ 164338 h 1043548"/>
                <a:gd name="connsiteX4" fmla="*/ 2324262 w 2336842"/>
                <a:gd name="connsiteY4" fmla="*/ 270904 h 1043548"/>
                <a:gd name="connsiteX5" fmla="*/ 1814248 w 2336842"/>
                <a:gd name="connsiteY5" fmla="*/ 313061 h 1043548"/>
                <a:gd name="connsiteX6" fmla="*/ 1353750 w 2336842"/>
                <a:gd name="connsiteY6" fmla="*/ 910799 h 1043548"/>
                <a:gd name="connsiteX7" fmla="*/ 697126 w 2336842"/>
                <a:gd name="connsiteY7" fmla="*/ 1024442 h 1043548"/>
                <a:gd name="connsiteX8" fmla="*/ 1200 w 2336842"/>
                <a:gd name="connsiteY8" fmla="*/ 625049 h 1043548"/>
                <a:gd name="connsiteX0" fmla="*/ 1200 w 2335207"/>
                <a:gd name="connsiteY0" fmla="*/ 625049 h 1039930"/>
                <a:gd name="connsiteX1" fmla="*/ 870310 w 2335207"/>
                <a:gd name="connsiteY1" fmla="*/ 67187 h 1039930"/>
                <a:gd name="connsiteX2" fmla="*/ 1752365 w 2335207"/>
                <a:gd name="connsiteY2" fmla="*/ 20629 h 1039930"/>
                <a:gd name="connsiteX3" fmla="*/ 2159666 w 2335207"/>
                <a:gd name="connsiteY3" fmla="*/ 164338 h 1039930"/>
                <a:gd name="connsiteX4" fmla="*/ 2324262 w 2335207"/>
                <a:gd name="connsiteY4" fmla="*/ 270904 h 1039930"/>
                <a:gd name="connsiteX5" fmla="*/ 1844666 w 2335207"/>
                <a:gd name="connsiteY5" fmla="*/ 471308 h 1039930"/>
                <a:gd name="connsiteX6" fmla="*/ 1353750 w 2335207"/>
                <a:gd name="connsiteY6" fmla="*/ 910799 h 1039930"/>
                <a:gd name="connsiteX7" fmla="*/ 697126 w 2335207"/>
                <a:gd name="connsiteY7" fmla="*/ 1024442 h 1039930"/>
                <a:gd name="connsiteX8" fmla="*/ 1200 w 2335207"/>
                <a:gd name="connsiteY8" fmla="*/ 625049 h 1039930"/>
                <a:gd name="connsiteX0" fmla="*/ 1200 w 2335207"/>
                <a:gd name="connsiteY0" fmla="*/ 581508 h 996389"/>
                <a:gd name="connsiteX1" fmla="*/ 870310 w 2335207"/>
                <a:gd name="connsiteY1" fmla="*/ 23646 h 996389"/>
                <a:gd name="connsiteX2" fmla="*/ 1778087 w 2335207"/>
                <a:gd name="connsiteY2" fmla="*/ 105113 h 996389"/>
                <a:gd name="connsiteX3" fmla="*/ 2159666 w 2335207"/>
                <a:gd name="connsiteY3" fmla="*/ 120797 h 996389"/>
                <a:gd name="connsiteX4" fmla="*/ 2324262 w 2335207"/>
                <a:gd name="connsiteY4" fmla="*/ 227363 h 996389"/>
                <a:gd name="connsiteX5" fmla="*/ 1844666 w 2335207"/>
                <a:gd name="connsiteY5" fmla="*/ 427767 h 996389"/>
                <a:gd name="connsiteX6" fmla="*/ 1353750 w 2335207"/>
                <a:gd name="connsiteY6" fmla="*/ 867258 h 996389"/>
                <a:gd name="connsiteX7" fmla="*/ 697126 w 2335207"/>
                <a:gd name="connsiteY7" fmla="*/ 980901 h 996389"/>
                <a:gd name="connsiteX8" fmla="*/ 1200 w 2335207"/>
                <a:gd name="connsiteY8" fmla="*/ 581508 h 996389"/>
                <a:gd name="connsiteX0" fmla="*/ 1200 w 2333236"/>
                <a:gd name="connsiteY0" fmla="*/ 583377 h 998258"/>
                <a:gd name="connsiteX1" fmla="*/ 870310 w 2333236"/>
                <a:gd name="connsiteY1" fmla="*/ 25515 h 998258"/>
                <a:gd name="connsiteX2" fmla="*/ 1778087 w 2333236"/>
                <a:gd name="connsiteY2" fmla="*/ 106982 h 998258"/>
                <a:gd name="connsiteX3" fmla="*/ 2139990 w 2333236"/>
                <a:gd name="connsiteY3" fmla="*/ 220893 h 998258"/>
                <a:gd name="connsiteX4" fmla="*/ 2324262 w 2333236"/>
                <a:gd name="connsiteY4" fmla="*/ 229232 h 998258"/>
                <a:gd name="connsiteX5" fmla="*/ 1844666 w 2333236"/>
                <a:gd name="connsiteY5" fmla="*/ 429636 h 998258"/>
                <a:gd name="connsiteX6" fmla="*/ 1353750 w 2333236"/>
                <a:gd name="connsiteY6" fmla="*/ 869127 h 998258"/>
                <a:gd name="connsiteX7" fmla="*/ 697126 w 2333236"/>
                <a:gd name="connsiteY7" fmla="*/ 982770 h 998258"/>
                <a:gd name="connsiteX8" fmla="*/ 1200 w 2333236"/>
                <a:gd name="connsiteY8" fmla="*/ 583377 h 998258"/>
                <a:gd name="connsiteX0" fmla="*/ 1200 w 2330609"/>
                <a:gd name="connsiteY0" fmla="*/ 583377 h 995820"/>
                <a:gd name="connsiteX1" fmla="*/ 870310 w 2330609"/>
                <a:gd name="connsiteY1" fmla="*/ 25515 h 995820"/>
                <a:gd name="connsiteX2" fmla="*/ 1778087 w 2330609"/>
                <a:gd name="connsiteY2" fmla="*/ 106982 h 995820"/>
                <a:gd name="connsiteX3" fmla="*/ 2139990 w 2330609"/>
                <a:gd name="connsiteY3" fmla="*/ 220893 h 995820"/>
                <a:gd name="connsiteX4" fmla="*/ 2324262 w 2330609"/>
                <a:gd name="connsiteY4" fmla="*/ 229232 h 995820"/>
                <a:gd name="connsiteX5" fmla="*/ 1901920 w 2330609"/>
                <a:gd name="connsiteY5" fmla="*/ 573190 h 995820"/>
                <a:gd name="connsiteX6" fmla="*/ 1353750 w 2330609"/>
                <a:gd name="connsiteY6" fmla="*/ 869127 h 995820"/>
                <a:gd name="connsiteX7" fmla="*/ 697126 w 2330609"/>
                <a:gd name="connsiteY7" fmla="*/ 982770 h 995820"/>
                <a:gd name="connsiteX8" fmla="*/ 1200 w 2330609"/>
                <a:gd name="connsiteY8" fmla="*/ 583377 h 995820"/>
                <a:gd name="connsiteX0" fmla="*/ 423 w 2329832"/>
                <a:gd name="connsiteY0" fmla="*/ 583377 h 871050"/>
                <a:gd name="connsiteX1" fmla="*/ 869533 w 2329832"/>
                <a:gd name="connsiteY1" fmla="*/ 25515 h 871050"/>
                <a:gd name="connsiteX2" fmla="*/ 1777310 w 2329832"/>
                <a:gd name="connsiteY2" fmla="*/ 106982 h 871050"/>
                <a:gd name="connsiteX3" fmla="*/ 2139213 w 2329832"/>
                <a:gd name="connsiteY3" fmla="*/ 220893 h 871050"/>
                <a:gd name="connsiteX4" fmla="*/ 2323485 w 2329832"/>
                <a:gd name="connsiteY4" fmla="*/ 229232 h 871050"/>
                <a:gd name="connsiteX5" fmla="*/ 1901143 w 2329832"/>
                <a:gd name="connsiteY5" fmla="*/ 573190 h 871050"/>
                <a:gd name="connsiteX6" fmla="*/ 1352973 w 2329832"/>
                <a:gd name="connsiteY6" fmla="*/ 869127 h 871050"/>
                <a:gd name="connsiteX7" fmla="*/ 762310 w 2329832"/>
                <a:gd name="connsiteY7" fmla="*/ 695225 h 871050"/>
                <a:gd name="connsiteX8" fmla="*/ 423 w 2329832"/>
                <a:gd name="connsiteY8" fmla="*/ 583377 h 87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29832" h="871050">
                  <a:moveTo>
                    <a:pt x="423" y="583377"/>
                  </a:moveTo>
                  <a:cubicBezTo>
                    <a:pt x="18294" y="471759"/>
                    <a:pt x="573385" y="104914"/>
                    <a:pt x="869533" y="25515"/>
                  </a:cubicBezTo>
                  <a:cubicBezTo>
                    <a:pt x="1165681" y="-53884"/>
                    <a:pt x="1565697" y="74419"/>
                    <a:pt x="1777310" y="106982"/>
                  </a:cubicBezTo>
                  <a:cubicBezTo>
                    <a:pt x="1988923" y="139545"/>
                    <a:pt x="2071916" y="171809"/>
                    <a:pt x="2139213" y="220893"/>
                  </a:cubicBezTo>
                  <a:cubicBezTo>
                    <a:pt x="2206510" y="269977"/>
                    <a:pt x="2363163" y="170516"/>
                    <a:pt x="2323485" y="229232"/>
                  </a:cubicBezTo>
                  <a:cubicBezTo>
                    <a:pt x="2283807" y="287948"/>
                    <a:pt x="2056718" y="439840"/>
                    <a:pt x="1901143" y="573190"/>
                  </a:cubicBezTo>
                  <a:cubicBezTo>
                    <a:pt x="1745568" y="706540"/>
                    <a:pt x="1542778" y="848788"/>
                    <a:pt x="1352973" y="869127"/>
                  </a:cubicBezTo>
                  <a:cubicBezTo>
                    <a:pt x="1163168" y="889466"/>
                    <a:pt x="987735" y="742850"/>
                    <a:pt x="762310" y="695225"/>
                  </a:cubicBezTo>
                  <a:cubicBezTo>
                    <a:pt x="536885" y="647600"/>
                    <a:pt x="-17448" y="694995"/>
                    <a:pt x="423" y="583377"/>
                  </a:cubicBezTo>
                  <a:close/>
                </a:path>
              </a:pathLst>
            </a:custGeom>
            <a:solidFill>
              <a:srgbClr val="406C5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B94C6CE-90D8-4D6E-A36D-0FA2501494BC}"/>
                </a:ext>
              </a:extLst>
            </p:cNvPr>
            <p:cNvSpPr/>
            <p:nvPr/>
          </p:nvSpPr>
          <p:spPr>
            <a:xfrm rot="3094409">
              <a:off x="3492645" y="3932004"/>
              <a:ext cx="2291132" cy="229961"/>
            </a:xfrm>
            <a:custGeom>
              <a:avLst/>
              <a:gdLst>
                <a:gd name="connsiteX0" fmla="*/ 6124 w 2292311"/>
                <a:gd name="connsiteY0" fmla="*/ 549421 h 835359"/>
                <a:gd name="connsiteX1" fmla="*/ 901474 w 2292311"/>
                <a:gd name="connsiteY1" fmla="*/ 16021 h 835359"/>
                <a:gd name="connsiteX2" fmla="*/ 1911124 w 2292311"/>
                <a:gd name="connsiteY2" fmla="*/ 130321 h 835359"/>
                <a:gd name="connsiteX3" fmla="*/ 2292124 w 2292311"/>
                <a:gd name="connsiteY3" fmla="*/ 35071 h 835359"/>
                <a:gd name="connsiteX4" fmla="*/ 1873024 w 2292311"/>
                <a:gd name="connsiteY4" fmla="*/ 530371 h 835359"/>
                <a:gd name="connsiteX5" fmla="*/ 1358674 w 2292311"/>
                <a:gd name="connsiteY5" fmla="*/ 835171 h 835359"/>
                <a:gd name="connsiteX6" fmla="*/ 6124 w 2292311"/>
                <a:gd name="connsiteY6" fmla="*/ 549421 h 835359"/>
                <a:gd name="connsiteX0" fmla="*/ 1569 w 2287756"/>
                <a:gd name="connsiteY0" fmla="*/ 549421 h 961996"/>
                <a:gd name="connsiteX1" fmla="*/ 896919 w 2287756"/>
                <a:gd name="connsiteY1" fmla="*/ 16021 h 961996"/>
                <a:gd name="connsiteX2" fmla="*/ 1906569 w 2287756"/>
                <a:gd name="connsiteY2" fmla="*/ 130321 h 961996"/>
                <a:gd name="connsiteX3" fmla="*/ 2287569 w 2287756"/>
                <a:gd name="connsiteY3" fmla="*/ 35071 h 961996"/>
                <a:gd name="connsiteX4" fmla="*/ 1868469 w 2287756"/>
                <a:gd name="connsiteY4" fmla="*/ 530371 h 961996"/>
                <a:gd name="connsiteX5" fmla="*/ 1354119 w 2287756"/>
                <a:gd name="connsiteY5" fmla="*/ 835171 h 961996"/>
                <a:gd name="connsiteX6" fmla="*/ 697495 w 2287756"/>
                <a:gd name="connsiteY6" fmla="*/ 948814 h 961996"/>
                <a:gd name="connsiteX7" fmla="*/ 1569 w 2287756"/>
                <a:gd name="connsiteY7" fmla="*/ 549421 h 961996"/>
                <a:gd name="connsiteX0" fmla="*/ 1569 w 2287945"/>
                <a:gd name="connsiteY0" fmla="*/ 649118 h 1061693"/>
                <a:gd name="connsiteX1" fmla="*/ 896919 w 2287945"/>
                <a:gd name="connsiteY1" fmla="*/ 115718 h 1061693"/>
                <a:gd name="connsiteX2" fmla="*/ 1920848 w 2287945"/>
                <a:gd name="connsiteY2" fmla="*/ 468 h 1061693"/>
                <a:gd name="connsiteX3" fmla="*/ 2287569 w 2287945"/>
                <a:gd name="connsiteY3" fmla="*/ 134768 h 1061693"/>
                <a:gd name="connsiteX4" fmla="*/ 1868469 w 2287945"/>
                <a:gd name="connsiteY4" fmla="*/ 630068 h 1061693"/>
                <a:gd name="connsiteX5" fmla="*/ 1354119 w 2287945"/>
                <a:gd name="connsiteY5" fmla="*/ 934868 h 1061693"/>
                <a:gd name="connsiteX6" fmla="*/ 697495 w 2287945"/>
                <a:gd name="connsiteY6" fmla="*/ 1048511 h 1061693"/>
                <a:gd name="connsiteX7" fmla="*/ 1569 w 2287945"/>
                <a:gd name="connsiteY7" fmla="*/ 649118 h 1061693"/>
                <a:gd name="connsiteX0" fmla="*/ 1569 w 2288962"/>
                <a:gd name="connsiteY0" fmla="*/ 649118 h 1067618"/>
                <a:gd name="connsiteX1" fmla="*/ 896919 w 2288962"/>
                <a:gd name="connsiteY1" fmla="*/ 115718 h 1067618"/>
                <a:gd name="connsiteX2" fmla="*/ 1920848 w 2288962"/>
                <a:gd name="connsiteY2" fmla="*/ 468 h 1067618"/>
                <a:gd name="connsiteX3" fmla="*/ 2287569 w 2288962"/>
                <a:gd name="connsiteY3" fmla="*/ 134768 h 1067618"/>
                <a:gd name="connsiteX4" fmla="*/ 1814617 w 2288962"/>
                <a:gd name="connsiteY4" fmla="*/ 337130 h 1067618"/>
                <a:gd name="connsiteX5" fmla="*/ 1354119 w 2288962"/>
                <a:gd name="connsiteY5" fmla="*/ 934868 h 1067618"/>
                <a:gd name="connsiteX6" fmla="*/ 697495 w 2288962"/>
                <a:gd name="connsiteY6" fmla="*/ 1048511 h 1067618"/>
                <a:gd name="connsiteX7" fmla="*/ 1569 w 2288962"/>
                <a:gd name="connsiteY7" fmla="*/ 649118 h 1067618"/>
                <a:gd name="connsiteX0" fmla="*/ 1569 w 2325812"/>
                <a:gd name="connsiteY0" fmla="*/ 658611 h 1077110"/>
                <a:gd name="connsiteX1" fmla="*/ 896919 w 2325812"/>
                <a:gd name="connsiteY1" fmla="*/ 125211 h 1077110"/>
                <a:gd name="connsiteX2" fmla="*/ 1920848 w 2325812"/>
                <a:gd name="connsiteY2" fmla="*/ 9961 h 1077110"/>
                <a:gd name="connsiteX3" fmla="*/ 2324631 w 2325812"/>
                <a:gd name="connsiteY3" fmla="*/ 304466 h 1077110"/>
                <a:gd name="connsiteX4" fmla="*/ 1814617 w 2325812"/>
                <a:gd name="connsiteY4" fmla="*/ 346623 h 1077110"/>
                <a:gd name="connsiteX5" fmla="*/ 1354119 w 2325812"/>
                <a:gd name="connsiteY5" fmla="*/ 944361 h 1077110"/>
                <a:gd name="connsiteX6" fmla="*/ 697495 w 2325812"/>
                <a:gd name="connsiteY6" fmla="*/ 1058004 h 1077110"/>
                <a:gd name="connsiteX7" fmla="*/ 1569 w 2325812"/>
                <a:gd name="connsiteY7" fmla="*/ 658611 h 1077110"/>
                <a:gd name="connsiteX0" fmla="*/ 1215 w 2325483"/>
                <a:gd name="connsiteY0" fmla="*/ 748085 h 1166584"/>
                <a:gd name="connsiteX1" fmla="*/ 871440 w 2325483"/>
                <a:gd name="connsiteY1" fmla="*/ 47502 h 1166584"/>
                <a:gd name="connsiteX2" fmla="*/ 1920494 w 2325483"/>
                <a:gd name="connsiteY2" fmla="*/ 99435 h 1166584"/>
                <a:gd name="connsiteX3" fmla="*/ 2324277 w 2325483"/>
                <a:gd name="connsiteY3" fmla="*/ 393940 h 1166584"/>
                <a:gd name="connsiteX4" fmla="*/ 1814263 w 2325483"/>
                <a:gd name="connsiteY4" fmla="*/ 436097 h 1166584"/>
                <a:gd name="connsiteX5" fmla="*/ 1353765 w 2325483"/>
                <a:gd name="connsiteY5" fmla="*/ 1033835 h 1166584"/>
                <a:gd name="connsiteX6" fmla="*/ 697141 w 2325483"/>
                <a:gd name="connsiteY6" fmla="*/ 1147478 h 1166584"/>
                <a:gd name="connsiteX7" fmla="*/ 1215 w 2325483"/>
                <a:gd name="connsiteY7" fmla="*/ 748085 h 1166584"/>
                <a:gd name="connsiteX0" fmla="*/ 1215 w 2336857"/>
                <a:gd name="connsiteY0" fmla="*/ 744603 h 1163102"/>
                <a:gd name="connsiteX1" fmla="*/ 871440 w 2336857"/>
                <a:gd name="connsiteY1" fmla="*/ 44020 h 1163102"/>
                <a:gd name="connsiteX2" fmla="*/ 1920494 w 2336857"/>
                <a:gd name="connsiteY2" fmla="*/ 95953 h 1163102"/>
                <a:gd name="connsiteX3" fmla="*/ 2159681 w 2336857"/>
                <a:gd name="connsiteY3" fmla="*/ 283892 h 1163102"/>
                <a:gd name="connsiteX4" fmla="*/ 2324277 w 2336857"/>
                <a:gd name="connsiteY4" fmla="*/ 390458 h 1163102"/>
                <a:gd name="connsiteX5" fmla="*/ 1814263 w 2336857"/>
                <a:gd name="connsiteY5" fmla="*/ 432615 h 1163102"/>
                <a:gd name="connsiteX6" fmla="*/ 1353765 w 2336857"/>
                <a:gd name="connsiteY6" fmla="*/ 1030353 h 1163102"/>
                <a:gd name="connsiteX7" fmla="*/ 697141 w 2336857"/>
                <a:gd name="connsiteY7" fmla="*/ 1143996 h 1163102"/>
                <a:gd name="connsiteX8" fmla="*/ 1215 w 2336857"/>
                <a:gd name="connsiteY8" fmla="*/ 744603 h 1163102"/>
                <a:gd name="connsiteX0" fmla="*/ 1215 w 2336857"/>
                <a:gd name="connsiteY0" fmla="*/ 733778 h 1152277"/>
                <a:gd name="connsiteX1" fmla="*/ 871440 w 2336857"/>
                <a:gd name="connsiteY1" fmla="*/ 33195 h 1152277"/>
                <a:gd name="connsiteX2" fmla="*/ 1752380 w 2336857"/>
                <a:gd name="connsiteY2" fmla="*/ 129358 h 1152277"/>
                <a:gd name="connsiteX3" fmla="*/ 2159681 w 2336857"/>
                <a:gd name="connsiteY3" fmla="*/ 273067 h 1152277"/>
                <a:gd name="connsiteX4" fmla="*/ 2324277 w 2336857"/>
                <a:gd name="connsiteY4" fmla="*/ 379633 h 1152277"/>
                <a:gd name="connsiteX5" fmla="*/ 1814263 w 2336857"/>
                <a:gd name="connsiteY5" fmla="*/ 421790 h 1152277"/>
                <a:gd name="connsiteX6" fmla="*/ 1353765 w 2336857"/>
                <a:gd name="connsiteY6" fmla="*/ 1019528 h 1152277"/>
                <a:gd name="connsiteX7" fmla="*/ 697141 w 2336857"/>
                <a:gd name="connsiteY7" fmla="*/ 1133171 h 1152277"/>
                <a:gd name="connsiteX8" fmla="*/ 1215 w 2336857"/>
                <a:gd name="connsiteY8" fmla="*/ 733778 h 1152277"/>
                <a:gd name="connsiteX0" fmla="*/ 1200 w 2336842"/>
                <a:gd name="connsiteY0" fmla="*/ 625049 h 1043548"/>
                <a:gd name="connsiteX1" fmla="*/ 870310 w 2336842"/>
                <a:gd name="connsiteY1" fmla="*/ 67187 h 1043548"/>
                <a:gd name="connsiteX2" fmla="*/ 1752365 w 2336842"/>
                <a:gd name="connsiteY2" fmla="*/ 20629 h 1043548"/>
                <a:gd name="connsiteX3" fmla="*/ 2159666 w 2336842"/>
                <a:gd name="connsiteY3" fmla="*/ 164338 h 1043548"/>
                <a:gd name="connsiteX4" fmla="*/ 2324262 w 2336842"/>
                <a:gd name="connsiteY4" fmla="*/ 270904 h 1043548"/>
                <a:gd name="connsiteX5" fmla="*/ 1814248 w 2336842"/>
                <a:gd name="connsiteY5" fmla="*/ 313061 h 1043548"/>
                <a:gd name="connsiteX6" fmla="*/ 1353750 w 2336842"/>
                <a:gd name="connsiteY6" fmla="*/ 910799 h 1043548"/>
                <a:gd name="connsiteX7" fmla="*/ 697126 w 2336842"/>
                <a:gd name="connsiteY7" fmla="*/ 1024442 h 1043548"/>
                <a:gd name="connsiteX8" fmla="*/ 1200 w 2336842"/>
                <a:gd name="connsiteY8" fmla="*/ 625049 h 1043548"/>
                <a:gd name="connsiteX0" fmla="*/ 1200 w 2335207"/>
                <a:gd name="connsiteY0" fmla="*/ 625049 h 1039930"/>
                <a:gd name="connsiteX1" fmla="*/ 870310 w 2335207"/>
                <a:gd name="connsiteY1" fmla="*/ 67187 h 1039930"/>
                <a:gd name="connsiteX2" fmla="*/ 1752365 w 2335207"/>
                <a:gd name="connsiteY2" fmla="*/ 20629 h 1039930"/>
                <a:gd name="connsiteX3" fmla="*/ 2159666 w 2335207"/>
                <a:gd name="connsiteY3" fmla="*/ 164338 h 1039930"/>
                <a:gd name="connsiteX4" fmla="*/ 2324262 w 2335207"/>
                <a:gd name="connsiteY4" fmla="*/ 270904 h 1039930"/>
                <a:gd name="connsiteX5" fmla="*/ 1844666 w 2335207"/>
                <a:gd name="connsiteY5" fmla="*/ 471308 h 1039930"/>
                <a:gd name="connsiteX6" fmla="*/ 1353750 w 2335207"/>
                <a:gd name="connsiteY6" fmla="*/ 910799 h 1039930"/>
                <a:gd name="connsiteX7" fmla="*/ 697126 w 2335207"/>
                <a:gd name="connsiteY7" fmla="*/ 1024442 h 1039930"/>
                <a:gd name="connsiteX8" fmla="*/ 1200 w 2335207"/>
                <a:gd name="connsiteY8" fmla="*/ 625049 h 1039930"/>
                <a:gd name="connsiteX0" fmla="*/ 1200 w 2335207"/>
                <a:gd name="connsiteY0" fmla="*/ 581508 h 996389"/>
                <a:gd name="connsiteX1" fmla="*/ 870310 w 2335207"/>
                <a:gd name="connsiteY1" fmla="*/ 23646 h 996389"/>
                <a:gd name="connsiteX2" fmla="*/ 1778087 w 2335207"/>
                <a:gd name="connsiteY2" fmla="*/ 105113 h 996389"/>
                <a:gd name="connsiteX3" fmla="*/ 2159666 w 2335207"/>
                <a:gd name="connsiteY3" fmla="*/ 120797 h 996389"/>
                <a:gd name="connsiteX4" fmla="*/ 2324262 w 2335207"/>
                <a:gd name="connsiteY4" fmla="*/ 227363 h 996389"/>
                <a:gd name="connsiteX5" fmla="*/ 1844666 w 2335207"/>
                <a:gd name="connsiteY5" fmla="*/ 427767 h 996389"/>
                <a:gd name="connsiteX6" fmla="*/ 1353750 w 2335207"/>
                <a:gd name="connsiteY6" fmla="*/ 867258 h 996389"/>
                <a:gd name="connsiteX7" fmla="*/ 697126 w 2335207"/>
                <a:gd name="connsiteY7" fmla="*/ 980901 h 996389"/>
                <a:gd name="connsiteX8" fmla="*/ 1200 w 2335207"/>
                <a:gd name="connsiteY8" fmla="*/ 581508 h 996389"/>
                <a:gd name="connsiteX0" fmla="*/ 1200 w 2333236"/>
                <a:gd name="connsiteY0" fmla="*/ 583377 h 998258"/>
                <a:gd name="connsiteX1" fmla="*/ 870310 w 2333236"/>
                <a:gd name="connsiteY1" fmla="*/ 25515 h 998258"/>
                <a:gd name="connsiteX2" fmla="*/ 1778087 w 2333236"/>
                <a:gd name="connsiteY2" fmla="*/ 106982 h 998258"/>
                <a:gd name="connsiteX3" fmla="*/ 2139990 w 2333236"/>
                <a:gd name="connsiteY3" fmla="*/ 220893 h 998258"/>
                <a:gd name="connsiteX4" fmla="*/ 2324262 w 2333236"/>
                <a:gd name="connsiteY4" fmla="*/ 229232 h 998258"/>
                <a:gd name="connsiteX5" fmla="*/ 1844666 w 2333236"/>
                <a:gd name="connsiteY5" fmla="*/ 429636 h 998258"/>
                <a:gd name="connsiteX6" fmla="*/ 1353750 w 2333236"/>
                <a:gd name="connsiteY6" fmla="*/ 869127 h 998258"/>
                <a:gd name="connsiteX7" fmla="*/ 697126 w 2333236"/>
                <a:gd name="connsiteY7" fmla="*/ 982770 h 998258"/>
                <a:gd name="connsiteX8" fmla="*/ 1200 w 2333236"/>
                <a:gd name="connsiteY8" fmla="*/ 583377 h 998258"/>
                <a:gd name="connsiteX0" fmla="*/ 1200 w 2330609"/>
                <a:gd name="connsiteY0" fmla="*/ 583377 h 995820"/>
                <a:gd name="connsiteX1" fmla="*/ 870310 w 2330609"/>
                <a:gd name="connsiteY1" fmla="*/ 25515 h 995820"/>
                <a:gd name="connsiteX2" fmla="*/ 1778087 w 2330609"/>
                <a:gd name="connsiteY2" fmla="*/ 106982 h 995820"/>
                <a:gd name="connsiteX3" fmla="*/ 2139990 w 2330609"/>
                <a:gd name="connsiteY3" fmla="*/ 220893 h 995820"/>
                <a:gd name="connsiteX4" fmla="*/ 2324262 w 2330609"/>
                <a:gd name="connsiteY4" fmla="*/ 229232 h 995820"/>
                <a:gd name="connsiteX5" fmla="*/ 1901920 w 2330609"/>
                <a:gd name="connsiteY5" fmla="*/ 573190 h 995820"/>
                <a:gd name="connsiteX6" fmla="*/ 1353750 w 2330609"/>
                <a:gd name="connsiteY6" fmla="*/ 869127 h 995820"/>
                <a:gd name="connsiteX7" fmla="*/ 697126 w 2330609"/>
                <a:gd name="connsiteY7" fmla="*/ 982770 h 995820"/>
                <a:gd name="connsiteX8" fmla="*/ 1200 w 2330609"/>
                <a:gd name="connsiteY8" fmla="*/ 583377 h 995820"/>
                <a:gd name="connsiteX0" fmla="*/ 423 w 2329832"/>
                <a:gd name="connsiteY0" fmla="*/ 583377 h 871050"/>
                <a:gd name="connsiteX1" fmla="*/ 869533 w 2329832"/>
                <a:gd name="connsiteY1" fmla="*/ 25515 h 871050"/>
                <a:gd name="connsiteX2" fmla="*/ 1777310 w 2329832"/>
                <a:gd name="connsiteY2" fmla="*/ 106982 h 871050"/>
                <a:gd name="connsiteX3" fmla="*/ 2139213 w 2329832"/>
                <a:gd name="connsiteY3" fmla="*/ 220893 h 871050"/>
                <a:gd name="connsiteX4" fmla="*/ 2323485 w 2329832"/>
                <a:gd name="connsiteY4" fmla="*/ 229232 h 871050"/>
                <a:gd name="connsiteX5" fmla="*/ 1901143 w 2329832"/>
                <a:gd name="connsiteY5" fmla="*/ 573190 h 871050"/>
                <a:gd name="connsiteX6" fmla="*/ 1352973 w 2329832"/>
                <a:gd name="connsiteY6" fmla="*/ 869127 h 871050"/>
                <a:gd name="connsiteX7" fmla="*/ 762310 w 2329832"/>
                <a:gd name="connsiteY7" fmla="*/ 695225 h 871050"/>
                <a:gd name="connsiteX8" fmla="*/ 423 w 2329832"/>
                <a:gd name="connsiteY8" fmla="*/ 583377 h 87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29832" h="871050">
                  <a:moveTo>
                    <a:pt x="423" y="583377"/>
                  </a:moveTo>
                  <a:cubicBezTo>
                    <a:pt x="18294" y="471759"/>
                    <a:pt x="573385" y="104914"/>
                    <a:pt x="869533" y="25515"/>
                  </a:cubicBezTo>
                  <a:cubicBezTo>
                    <a:pt x="1165681" y="-53884"/>
                    <a:pt x="1565697" y="74419"/>
                    <a:pt x="1777310" y="106982"/>
                  </a:cubicBezTo>
                  <a:cubicBezTo>
                    <a:pt x="1988923" y="139545"/>
                    <a:pt x="2071916" y="171809"/>
                    <a:pt x="2139213" y="220893"/>
                  </a:cubicBezTo>
                  <a:cubicBezTo>
                    <a:pt x="2206510" y="269977"/>
                    <a:pt x="2363163" y="170516"/>
                    <a:pt x="2323485" y="229232"/>
                  </a:cubicBezTo>
                  <a:cubicBezTo>
                    <a:pt x="2283807" y="287948"/>
                    <a:pt x="2056718" y="439840"/>
                    <a:pt x="1901143" y="573190"/>
                  </a:cubicBezTo>
                  <a:cubicBezTo>
                    <a:pt x="1745568" y="706540"/>
                    <a:pt x="1542778" y="848788"/>
                    <a:pt x="1352973" y="869127"/>
                  </a:cubicBezTo>
                  <a:cubicBezTo>
                    <a:pt x="1163168" y="889466"/>
                    <a:pt x="987735" y="742850"/>
                    <a:pt x="762310" y="695225"/>
                  </a:cubicBezTo>
                  <a:cubicBezTo>
                    <a:pt x="536885" y="647600"/>
                    <a:pt x="-17448" y="694995"/>
                    <a:pt x="423" y="583377"/>
                  </a:cubicBezTo>
                  <a:close/>
                </a:path>
              </a:pathLst>
            </a:custGeom>
            <a:solidFill>
              <a:srgbClr val="467658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CE4D62C-2670-41DA-9D7C-1DDB8696F953}"/>
              </a:ext>
            </a:extLst>
          </p:cNvPr>
          <p:cNvSpPr/>
          <p:nvPr/>
        </p:nvSpPr>
        <p:spPr>
          <a:xfrm>
            <a:off x="-2400300" y="-1390650"/>
            <a:ext cx="16992600" cy="85344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157039 w 12192000"/>
              <a:gd name="connsiteY3" fmla="*/ 6858000 h 6858000"/>
              <a:gd name="connsiteX4" fmla="*/ 10221781 w 12192000"/>
              <a:gd name="connsiteY4" fmla="*/ 6718045 h 6858000"/>
              <a:gd name="connsiteX5" fmla="*/ 10573657 w 12192000"/>
              <a:gd name="connsiteY5" fmla="*/ 5014686 h 6858000"/>
              <a:gd name="connsiteX6" fmla="*/ 6096000 w 12192000"/>
              <a:gd name="connsiteY6" fmla="*/ 638628 h 6858000"/>
              <a:gd name="connsiteX7" fmla="*/ 1618343 w 12192000"/>
              <a:gd name="connsiteY7" fmla="*/ 5014686 h 6858000"/>
              <a:gd name="connsiteX8" fmla="*/ 1970219 w 12192000"/>
              <a:gd name="connsiteY8" fmla="*/ 6718045 h 6858000"/>
              <a:gd name="connsiteX9" fmla="*/ 2034961 w 12192000"/>
              <a:gd name="connsiteY9" fmla="*/ 6858000 h 6858000"/>
              <a:gd name="connsiteX10" fmla="*/ 0 w 12192000"/>
              <a:gd name="connsiteY10" fmla="*/ 6858000 h 6858000"/>
              <a:gd name="connsiteX11" fmla="*/ 0 w 12192000"/>
              <a:gd name="connsiteY1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157039" y="6858000"/>
                </a:lnTo>
                <a:lnTo>
                  <a:pt x="10221781" y="6718045"/>
                </a:lnTo>
                <a:cubicBezTo>
                  <a:pt x="10448362" y="6194501"/>
                  <a:pt x="10573657" y="5618894"/>
                  <a:pt x="10573657" y="5014686"/>
                </a:cubicBezTo>
                <a:cubicBezTo>
                  <a:pt x="10573657" y="2597856"/>
                  <a:pt x="8568942" y="638628"/>
                  <a:pt x="6096000" y="638628"/>
                </a:cubicBezTo>
                <a:cubicBezTo>
                  <a:pt x="3623058" y="638628"/>
                  <a:pt x="1618343" y="2597856"/>
                  <a:pt x="1618343" y="5014686"/>
                </a:cubicBezTo>
                <a:cubicBezTo>
                  <a:pt x="1618343" y="5618894"/>
                  <a:pt x="1743638" y="6194501"/>
                  <a:pt x="1970219" y="6718045"/>
                </a:cubicBezTo>
                <a:lnTo>
                  <a:pt x="203496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427054"/>
          </a:solidFill>
          <a:ln>
            <a:noFill/>
          </a:ln>
          <a:effectLst>
            <a:outerShdw blurRad="1066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38F7F4-D94D-4A76-9CE5-2254093B64A6}"/>
              </a:ext>
            </a:extLst>
          </p:cNvPr>
          <p:cNvSpPr txBox="1"/>
          <p:nvPr/>
        </p:nvSpPr>
        <p:spPr>
          <a:xfrm>
            <a:off x="1545702" y="1747534"/>
            <a:ext cx="857582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ustila" panose="00000500000000000000" pitchFamily="2" charset="0"/>
                <a:cs typeface="Poppins" panose="00000500000000000000" pitchFamily="2" charset="0"/>
              </a:rPr>
              <a:t>Rancangan</a:t>
            </a:r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ustila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6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ustila" panose="00000500000000000000" pitchFamily="2" charset="0"/>
                <a:cs typeface="Poppins" panose="00000500000000000000" pitchFamily="2" charset="0"/>
              </a:rPr>
              <a:t>Penelitian</a:t>
            </a:r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ustila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6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ustila" panose="00000500000000000000" pitchFamily="2" charset="0"/>
                <a:cs typeface="Poppins" panose="00000500000000000000" pitchFamily="2" charset="0"/>
              </a:rPr>
              <a:t>Ilmiah</a:t>
            </a:r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ustila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6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ustila" panose="00000500000000000000" pitchFamily="2" charset="0"/>
                <a:cs typeface="Poppins" panose="00000500000000000000" pitchFamily="2" charset="0"/>
              </a:rPr>
              <a:t>Sederhana</a:t>
            </a:r>
            <a:endParaRPr lang="id-ID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ustila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A9D4660-5253-4653-80C5-E5E613956941}"/>
              </a:ext>
            </a:extLst>
          </p:cNvPr>
          <p:cNvSpPr txBox="1"/>
          <p:nvPr/>
        </p:nvSpPr>
        <p:spPr>
          <a:xfrm>
            <a:off x="3248145" y="4040103"/>
            <a:ext cx="544139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Pengaruh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Perubahan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Suhu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di 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Pelarutan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Gula</a:t>
            </a:r>
            <a:endParaRPr lang="id-ID" sz="2800" b="0" i="0" dirty="0">
              <a:solidFill>
                <a:schemeClr val="bg1"/>
              </a:solidFill>
              <a:effectLst/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id-ID" sz="2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" panose="020B0502040204020203" pitchFamily="34" charset="0"/>
                <a:cs typeface="Aharoni" panose="02010803020104030203" pitchFamily="2" charset="-79"/>
              </a:rPr>
              <a:t> </a:t>
            </a:r>
            <a:endParaRPr lang="en-US" sz="2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" panose="020B0502040204020203" pitchFamily="34" charset="0"/>
              <a:cs typeface="Aharoni" panose="02010803020104030203" pitchFamily="2" charset="-79"/>
            </a:endParaRPr>
          </a:p>
          <a:p>
            <a:pPr algn="ctr"/>
            <a:r>
              <a:rPr lang="en-US" sz="2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" panose="020B0502040204020203" pitchFamily="34" charset="0"/>
                <a:cs typeface="Aharoni" panose="02010803020104030203" pitchFamily="2" charset="-79"/>
              </a:rPr>
              <a:t>Anggota</a:t>
            </a:r>
            <a:r>
              <a:rPr lang="en-US" sz="2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2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" panose="020B0502040204020203" pitchFamily="34" charset="0"/>
                <a:cs typeface="Aharoni" panose="02010803020104030203" pitchFamily="2" charset="-79"/>
              </a:rPr>
              <a:t>Kelompok</a:t>
            </a:r>
            <a:r>
              <a:rPr lang="en-US" sz="2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" panose="020B0502040204020203" pitchFamily="34" charset="0"/>
                <a:cs typeface="Aharoni" panose="02010803020104030203" pitchFamily="2" charset="-79"/>
              </a:rPr>
              <a:t> :</a:t>
            </a:r>
          </a:p>
          <a:p>
            <a:r>
              <a:rPr lang="en-US" sz="2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" panose="020B0502040204020203" pitchFamily="34" charset="0"/>
                <a:cs typeface="Aharoni" panose="02010803020104030203" pitchFamily="2" charset="-79"/>
              </a:rPr>
              <a:t>                  Esam         Ale</a:t>
            </a:r>
          </a:p>
          <a:p>
            <a:r>
              <a:rPr lang="en-US" sz="2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" panose="020B0502040204020203" pitchFamily="34" charset="0"/>
                <a:cs typeface="Aharoni" panose="02010803020104030203" pitchFamily="2" charset="-79"/>
              </a:rPr>
              <a:t>                  Naufal       </a:t>
            </a:r>
            <a:r>
              <a:rPr lang="en-US" sz="25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" panose="020B0502040204020203" pitchFamily="34" charset="0"/>
                <a:cs typeface="Aharoni" panose="02010803020104030203" pitchFamily="2" charset="-79"/>
              </a:rPr>
              <a:t>Ariq</a:t>
            </a:r>
            <a:endParaRPr lang="id-ID" sz="25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" panose="020B0502040204020203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085823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BACB9E4-750F-4FA4-AF5B-7F0E6EC993E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014786 w 12192000"/>
              <a:gd name="connsiteY3" fmla="*/ 6857999 h 6857999"/>
              <a:gd name="connsiteX4" fmla="*/ 9015874 w 12192000"/>
              <a:gd name="connsiteY4" fmla="*/ 6833240 h 6857999"/>
              <a:gd name="connsiteX5" fmla="*/ 6120274 w 12192000"/>
              <a:gd name="connsiteY5" fmla="*/ 5166672 h 6857999"/>
              <a:gd name="connsiteX6" fmla="*/ 3224674 w 12192000"/>
              <a:gd name="connsiteY6" fmla="*/ 6833240 h 6857999"/>
              <a:gd name="connsiteX7" fmla="*/ 3225762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014786" y="6857999"/>
                </a:lnTo>
                <a:lnTo>
                  <a:pt x="9015874" y="6833240"/>
                </a:lnTo>
                <a:cubicBezTo>
                  <a:pt x="9015874" y="5912820"/>
                  <a:pt x="7719470" y="5166672"/>
                  <a:pt x="6120274" y="5166672"/>
                </a:cubicBezTo>
                <a:cubicBezTo>
                  <a:pt x="4521078" y="5166672"/>
                  <a:pt x="3224674" y="5912820"/>
                  <a:pt x="3224674" y="6833240"/>
                </a:cubicBezTo>
                <a:lnTo>
                  <a:pt x="3225762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96148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30991FF-9885-4617-8671-D5D4AA214ACD}"/>
              </a:ext>
            </a:extLst>
          </p:cNvPr>
          <p:cNvSpPr/>
          <p:nvPr/>
        </p:nvSpPr>
        <p:spPr>
          <a:xfrm>
            <a:off x="-117986" y="0"/>
            <a:ext cx="12309986" cy="6857999"/>
          </a:xfrm>
          <a:custGeom>
            <a:avLst/>
            <a:gdLst>
              <a:gd name="connsiteX0" fmla="*/ 0 w 12309986"/>
              <a:gd name="connsiteY0" fmla="*/ 0 h 6857999"/>
              <a:gd name="connsiteX1" fmla="*/ 12309986 w 12309986"/>
              <a:gd name="connsiteY1" fmla="*/ 0 h 6857999"/>
              <a:gd name="connsiteX2" fmla="*/ 12309986 w 12309986"/>
              <a:gd name="connsiteY2" fmla="*/ 6857999 h 6857999"/>
              <a:gd name="connsiteX3" fmla="*/ 10311387 w 12309986"/>
              <a:gd name="connsiteY3" fmla="*/ 6857999 h 6857999"/>
              <a:gd name="connsiteX4" fmla="*/ 10280652 w 12309986"/>
              <a:gd name="connsiteY4" fmla="*/ 6758711 h 6857999"/>
              <a:gd name="connsiteX5" fmla="*/ 6238260 w 12309986"/>
              <a:gd name="connsiteY5" fmla="*/ 4424516 h 6857999"/>
              <a:gd name="connsiteX6" fmla="*/ 2195868 w 12309986"/>
              <a:gd name="connsiteY6" fmla="*/ 6758711 h 6857999"/>
              <a:gd name="connsiteX7" fmla="*/ 2165133 w 12309986"/>
              <a:gd name="connsiteY7" fmla="*/ 6857999 h 6857999"/>
              <a:gd name="connsiteX8" fmla="*/ 0 w 12309986"/>
              <a:gd name="connsiteY8" fmla="*/ 6857999 h 6857999"/>
              <a:gd name="connsiteX9" fmla="*/ 0 w 12309986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09986" h="6857999">
                <a:moveTo>
                  <a:pt x="0" y="0"/>
                </a:moveTo>
                <a:lnTo>
                  <a:pt x="12309986" y="0"/>
                </a:lnTo>
                <a:lnTo>
                  <a:pt x="12309986" y="6857999"/>
                </a:lnTo>
                <a:lnTo>
                  <a:pt x="10311387" y="6857999"/>
                </a:lnTo>
                <a:lnTo>
                  <a:pt x="10280652" y="6758711"/>
                </a:lnTo>
                <a:cubicBezTo>
                  <a:pt x="9817439" y="5416391"/>
                  <a:pt x="8183208" y="4424516"/>
                  <a:pt x="6238260" y="4424516"/>
                </a:cubicBezTo>
                <a:cubicBezTo>
                  <a:pt x="4293313" y="4424516"/>
                  <a:pt x="2659081" y="5416391"/>
                  <a:pt x="2195868" y="6758711"/>
                </a:cubicBezTo>
                <a:lnTo>
                  <a:pt x="2165133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4B7D5E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82C282C-AF4D-4D1F-88E7-AEE4002C37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98303 w 12192000"/>
              <a:gd name="connsiteY3" fmla="*/ 6858000 h 6858000"/>
              <a:gd name="connsiteX4" fmla="*/ 10998303 w 12192000"/>
              <a:gd name="connsiteY4" fmla="*/ 6857999 h 6858000"/>
              <a:gd name="connsiteX5" fmla="*/ 6120274 w 12192000"/>
              <a:gd name="connsiteY5" fmla="*/ 3428999 h 6858000"/>
              <a:gd name="connsiteX6" fmla="*/ 1242245 w 12192000"/>
              <a:gd name="connsiteY6" fmla="*/ 6857999 h 6858000"/>
              <a:gd name="connsiteX7" fmla="*/ 1242245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98303" y="6858000"/>
                </a:lnTo>
                <a:lnTo>
                  <a:pt x="10998303" y="6857999"/>
                </a:lnTo>
                <a:cubicBezTo>
                  <a:pt x="10998303" y="4964215"/>
                  <a:pt x="8814335" y="3428999"/>
                  <a:pt x="6120274" y="3428999"/>
                </a:cubicBezTo>
                <a:cubicBezTo>
                  <a:pt x="3426213" y="3428999"/>
                  <a:pt x="1242245" y="4964215"/>
                  <a:pt x="1242245" y="6857999"/>
                </a:cubicBezTo>
                <a:lnTo>
                  <a:pt x="124224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749C86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9DBABB-CA97-43F0-B7F8-FE643B799A89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12169499 w 12192000"/>
              <a:gd name="connsiteY3" fmla="*/ 6857999 h 6857999"/>
              <a:gd name="connsiteX4" fmla="*/ 12165043 w 12192000"/>
              <a:gd name="connsiteY4" fmla="*/ 6719539 h 6857999"/>
              <a:gd name="connsiteX5" fmla="*/ 6096000 w 12192000"/>
              <a:gd name="connsiteY5" fmla="*/ 2190750 h 6857999"/>
              <a:gd name="connsiteX6" fmla="*/ 26957 w 12192000"/>
              <a:gd name="connsiteY6" fmla="*/ 6719539 h 6857999"/>
              <a:gd name="connsiteX7" fmla="*/ 22501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12169499" y="6857999"/>
                </a:lnTo>
                <a:lnTo>
                  <a:pt x="12165043" y="6719539"/>
                </a:lnTo>
                <a:cubicBezTo>
                  <a:pt x="12002283" y="4196846"/>
                  <a:pt x="9347326" y="2190750"/>
                  <a:pt x="6096000" y="2190750"/>
                </a:cubicBezTo>
                <a:cubicBezTo>
                  <a:pt x="2844675" y="2190750"/>
                  <a:pt x="189717" y="4196846"/>
                  <a:pt x="26957" y="6719539"/>
                </a:cubicBezTo>
                <a:lnTo>
                  <a:pt x="22501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9DB9A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A345D2-0BEC-49C1-A87F-DD2C1DA1BF05}"/>
              </a:ext>
            </a:extLst>
          </p:cNvPr>
          <p:cNvSpPr/>
          <p:nvPr/>
        </p:nvSpPr>
        <p:spPr>
          <a:xfrm>
            <a:off x="1" y="1"/>
            <a:ext cx="12192000" cy="3574381"/>
          </a:xfrm>
          <a:custGeom>
            <a:avLst/>
            <a:gdLst>
              <a:gd name="connsiteX0" fmla="*/ 0 w 12192000"/>
              <a:gd name="connsiteY0" fmla="*/ 0 h 3574381"/>
              <a:gd name="connsiteX1" fmla="*/ 12192000 w 12192000"/>
              <a:gd name="connsiteY1" fmla="*/ 0 h 3574381"/>
              <a:gd name="connsiteX2" fmla="*/ 12192000 w 12192000"/>
              <a:gd name="connsiteY2" fmla="*/ 3574381 h 3574381"/>
              <a:gd name="connsiteX3" fmla="*/ 12026313 w 12192000"/>
              <a:gd name="connsiteY3" fmla="*/ 3372116 h 3574381"/>
              <a:gd name="connsiteX4" fmla="*/ 6096000 w 12192000"/>
              <a:gd name="connsiteY4" fmla="*/ 1028700 h 3574381"/>
              <a:gd name="connsiteX5" fmla="*/ 165687 w 12192000"/>
              <a:gd name="connsiteY5" fmla="*/ 3372116 h 3574381"/>
              <a:gd name="connsiteX6" fmla="*/ 0 w 12192000"/>
              <a:gd name="connsiteY6" fmla="*/ 3574381 h 3574381"/>
              <a:gd name="connsiteX7" fmla="*/ 0 w 12192000"/>
              <a:gd name="connsiteY7" fmla="*/ 0 h 357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574381">
                <a:moveTo>
                  <a:pt x="0" y="0"/>
                </a:moveTo>
                <a:lnTo>
                  <a:pt x="12192000" y="0"/>
                </a:lnTo>
                <a:lnTo>
                  <a:pt x="12192000" y="3574381"/>
                </a:lnTo>
                <a:lnTo>
                  <a:pt x="12026313" y="3372116"/>
                </a:lnTo>
                <a:cubicBezTo>
                  <a:pt x="10810142" y="1967183"/>
                  <a:pt x="8609210" y="1028700"/>
                  <a:pt x="6096000" y="1028700"/>
                </a:cubicBezTo>
                <a:cubicBezTo>
                  <a:pt x="3582790" y="1028700"/>
                  <a:pt x="1381858" y="1967183"/>
                  <a:pt x="165687" y="3372116"/>
                </a:cubicBezTo>
                <a:lnTo>
                  <a:pt x="0" y="3574381"/>
                </a:lnTo>
                <a:lnTo>
                  <a:pt x="0" y="0"/>
                </a:lnTo>
                <a:close/>
              </a:path>
            </a:pathLst>
          </a:custGeom>
          <a:solidFill>
            <a:srgbClr val="C2D4C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E83C1E8-31E0-4B59-B074-5DC7FEAB17DA}"/>
              </a:ext>
            </a:extLst>
          </p:cNvPr>
          <p:cNvSpPr/>
          <p:nvPr/>
        </p:nvSpPr>
        <p:spPr>
          <a:xfrm>
            <a:off x="-75142" y="-50153"/>
            <a:ext cx="12427973" cy="6908153"/>
          </a:xfrm>
          <a:prstGeom prst="rect">
            <a:avLst/>
          </a:prstGeom>
          <a:solidFill>
            <a:schemeClr val="bg1">
              <a:alpha val="88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FF979F-1CAA-47E4-8F3E-617ABADB409D}"/>
              </a:ext>
            </a:extLst>
          </p:cNvPr>
          <p:cNvGrpSpPr/>
          <p:nvPr/>
        </p:nvGrpSpPr>
        <p:grpSpPr>
          <a:xfrm>
            <a:off x="2731669" y="2638354"/>
            <a:ext cx="3650390" cy="3693499"/>
            <a:chOff x="2691849" y="1430735"/>
            <a:chExt cx="2718444" cy="2750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E6D365-AABA-4B5B-8A94-889421FA4055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5445C75-B7DD-4141-8B0D-BDF46A59FA2A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0F97B0-5788-4C69-A9CD-5CEEEC333627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3B329F-6978-4655-B4A9-FAEA05A196BD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8173F4-36D1-40FD-9E75-47F7E609F62A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08B555-6574-4243-96DF-81E94CFF915D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9CBF3FC-B3AE-4CE9-BBE6-61A36CE79E11}"/>
              </a:ext>
            </a:extLst>
          </p:cNvPr>
          <p:cNvSpPr/>
          <p:nvPr/>
        </p:nvSpPr>
        <p:spPr>
          <a:xfrm>
            <a:off x="1358736" y="-781074"/>
            <a:ext cx="860474" cy="6627526"/>
          </a:xfrm>
          <a:prstGeom prst="roundRect">
            <a:avLst>
              <a:gd name="adj" fmla="val 50000"/>
            </a:avLst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8C6E5B2-6A2D-4652-9000-04FE3D3B61A5}"/>
              </a:ext>
            </a:extLst>
          </p:cNvPr>
          <p:cNvSpPr/>
          <p:nvPr/>
        </p:nvSpPr>
        <p:spPr>
          <a:xfrm rot="8973622" flipV="1">
            <a:off x="1392922" y="5905541"/>
            <a:ext cx="275149" cy="412608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51888CD-1174-431C-AB6F-94FB48C66DFC}"/>
              </a:ext>
            </a:extLst>
          </p:cNvPr>
          <p:cNvSpPr/>
          <p:nvPr/>
        </p:nvSpPr>
        <p:spPr>
          <a:xfrm rot="11387921" flipH="1" flipV="1">
            <a:off x="1704254" y="6050669"/>
            <a:ext cx="413786" cy="620505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17DC29-EFB8-43E6-A8A2-3BE316EA998D}"/>
              </a:ext>
            </a:extLst>
          </p:cNvPr>
          <p:cNvSpPr/>
          <p:nvPr/>
        </p:nvSpPr>
        <p:spPr>
          <a:xfrm>
            <a:off x="4214234" y="2309679"/>
            <a:ext cx="7894455" cy="3536774"/>
          </a:xfrm>
          <a:prstGeom prst="rect">
            <a:avLst/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1480F-A73E-405D-84E0-CBC539A0D388}"/>
              </a:ext>
            </a:extLst>
          </p:cNvPr>
          <p:cNvSpPr txBox="1"/>
          <p:nvPr/>
        </p:nvSpPr>
        <p:spPr>
          <a:xfrm>
            <a:off x="2414344" y="255855"/>
            <a:ext cx="7245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Merumuskan</a:t>
            </a: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 Kesimpulan</a:t>
            </a:r>
            <a:endParaRPr lang="id-ID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073A881-61E5-4759-82B6-75B9498894CB}"/>
              </a:ext>
            </a:extLst>
          </p:cNvPr>
          <p:cNvSpPr txBox="1"/>
          <p:nvPr/>
        </p:nvSpPr>
        <p:spPr>
          <a:xfrm>
            <a:off x="4316929" y="2350594"/>
            <a:ext cx="753186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d-ID" sz="2800" b="0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</a:rPr>
              <a:t>"Makin tinggi suhu larutan kelarutan zat makin cepat " mendukung hipotesis penelitian dan dapat</a:t>
            </a:r>
          </a:p>
          <a:p>
            <a:pPr algn="l"/>
            <a:r>
              <a:rPr lang="id-ID" sz="2800" b="0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</a:rPr>
              <a:t>menjawab permasalahan. Jika kesimpulan percobaan tidak </a:t>
            </a:r>
            <a:r>
              <a:rPr lang="id-ID" sz="2800" b="0" i="0" dirty="0" err="1">
                <a:solidFill>
                  <a:schemeClr val="bg1"/>
                </a:solidFill>
                <a:effectLst/>
                <a:latin typeface="Bahnschrift SemiLight" panose="020B0502040204020203" pitchFamily="34" charset="0"/>
              </a:rPr>
              <a:t>sesua</a:t>
            </a:r>
            <a:r>
              <a:rPr lang="en-US" sz="2800" b="0" i="0" dirty="0" err="1">
                <a:solidFill>
                  <a:schemeClr val="bg1"/>
                </a:solidFill>
                <a:effectLst/>
                <a:latin typeface="Bahnschrift SemiLight" panose="020B0502040204020203" pitchFamily="34" charset="0"/>
              </a:rPr>
              <a:t>i</a:t>
            </a:r>
            <a:r>
              <a:rPr lang="id-ID" sz="2800" b="0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</a:rPr>
              <a:t> dengan hipotesis maka harus dilakukan tinjauan</a:t>
            </a:r>
          </a:p>
          <a:p>
            <a:pPr algn="l"/>
            <a:r>
              <a:rPr lang="id-ID" sz="2800" b="0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</a:rPr>
              <a:t>ulang terhadap proses penelitian.</a:t>
            </a:r>
            <a:endParaRPr lang="id-ID" sz="2800" b="0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593538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9041324-4B74-4937-9A2E-AB3B1953A446}"/>
              </a:ext>
            </a:extLst>
          </p:cNvPr>
          <p:cNvSpPr/>
          <p:nvPr/>
        </p:nvSpPr>
        <p:spPr>
          <a:xfrm rot="11470829" flipH="1" flipV="1">
            <a:off x="6824986" y="2780408"/>
            <a:ext cx="302450" cy="418474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749C86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12A9B4-03FB-4817-A253-076EC595DB93}"/>
              </a:ext>
            </a:extLst>
          </p:cNvPr>
          <p:cNvSpPr/>
          <p:nvPr/>
        </p:nvSpPr>
        <p:spPr>
          <a:xfrm>
            <a:off x="4574639" y="2379132"/>
            <a:ext cx="524934" cy="2099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9315D0-5DF1-416C-B3C6-C751DD268CA2}"/>
              </a:ext>
            </a:extLst>
          </p:cNvPr>
          <p:cNvSpPr txBox="1"/>
          <p:nvPr/>
        </p:nvSpPr>
        <p:spPr>
          <a:xfrm>
            <a:off x="5099573" y="2951945"/>
            <a:ext cx="19928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500" b="1" dirty="0">
                <a:solidFill>
                  <a:srgbClr val="123B23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 You 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6A3097D-18F4-480B-934D-4D1917098730}"/>
              </a:ext>
            </a:extLst>
          </p:cNvPr>
          <p:cNvSpPr/>
          <p:nvPr/>
        </p:nvSpPr>
        <p:spPr>
          <a:xfrm rot="3536061" flipH="1" flipV="1">
            <a:off x="5086047" y="3244954"/>
            <a:ext cx="145587" cy="201436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749C86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0A38945-D9E6-44D1-87FB-7B9A846EE471}"/>
              </a:ext>
            </a:extLst>
          </p:cNvPr>
          <p:cNvSpPr/>
          <p:nvPr/>
        </p:nvSpPr>
        <p:spPr>
          <a:xfrm rot="14766658" flipV="1">
            <a:off x="7193515" y="2800632"/>
            <a:ext cx="145587" cy="201436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749C86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6855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BACB9E4-750F-4FA4-AF5B-7F0E6EC993EE}"/>
              </a:ext>
            </a:extLst>
          </p:cNvPr>
          <p:cNvSpPr/>
          <p:nvPr/>
        </p:nvSpPr>
        <p:spPr>
          <a:xfrm flipV="1"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014786 w 12192000"/>
              <a:gd name="connsiteY3" fmla="*/ 6857999 h 6857999"/>
              <a:gd name="connsiteX4" fmla="*/ 9015874 w 12192000"/>
              <a:gd name="connsiteY4" fmla="*/ 6833240 h 6857999"/>
              <a:gd name="connsiteX5" fmla="*/ 6120274 w 12192000"/>
              <a:gd name="connsiteY5" fmla="*/ 5166672 h 6857999"/>
              <a:gd name="connsiteX6" fmla="*/ 3224674 w 12192000"/>
              <a:gd name="connsiteY6" fmla="*/ 6833240 h 6857999"/>
              <a:gd name="connsiteX7" fmla="*/ 3225762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014786" y="6857999"/>
                </a:lnTo>
                <a:lnTo>
                  <a:pt x="9015874" y="6833240"/>
                </a:lnTo>
                <a:cubicBezTo>
                  <a:pt x="9015874" y="5912820"/>
                  <a:pt x="7719470" y="5166672"/>
                  <a:pt x="6120274" y="5166672"/>
                </a:cubicBezTo>
                <a:cubicBezTo>
                  <a:pt x="4521078" y="5166672"/>
                  <a:pt x="3224674" y="5912820"/>
                  <a:pt x="3224674" y="6833240"/>
                </a:cubicBezTo>
                <a:lnTo>
                  <a:pt x="3225762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96148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30991FF-9885-4617-8671-D5D4AA214ACD}"/>
              </a:ext>
            </a:extLst>
          </p:cNvPr>
          <p:cNvSpPr/>
          <p:nvPr/>
        </p:nvSpPr>
        <p:spPr>
          <a:xfrm flipV="1">
            <a:off x="-117986" y="0"/>
            <a:ext cx="12309986" cy="6857999"/>
          </a:xfrm>
          <a:custGeom>
            <a:avLst/>
            <a:gdLst>
              <a:gd name="connsiteX0" fmla="*/ 0 w 12309986"/>
              <a:gd name="connsiteY0" fmla="*/ 0 h 6857999"/>
              <a:gd name="connsiteX1" fmla="*/ 12309986 w 12309986"/>
              <a:gd name="connsiteY1" fmla="*/ 0 h 6857999"/>
              <a:gd name="connsiteX2" fmla="*/ 12309986 w 12309986"/>
              <a:gd name="connsiteY2" fmla="*/ 6857999 h 6857999"/>
              <a:gd name="connsiteX3" fmla="*/ 10311387 w 12309986"/>
              <a:gd name="connsiteY3" fmla="*/ 6857999 h 6857999"/>
              <a:gd name="connsiteX4" fmla="*/ 10280652 w 12309986"/>
              <a:gd name="connsiteY4" fmla="*/ 6758711 h 6857999"/>
              <a:gd name="connsiteX5" fmla="*/ 6238260 w 12309986"/>
              <a:gd name="connsiteY5" fmla="*/ 4424516 h 6857999"/>
              <a:gd name="connsiteX6" fmla="*/ 2195868 w 12309986"/>
              <a:gd name="connsiteY6" fmla="*/ 6758711 h 6857999"/>
              <a:gd name="connsiteX7" fmla="*/ 2165133 w 12309986"/>
              <a:gd name="connsiteY7" fmla="*/ 6857999 h 6857999"/>
              <a:gd name="connsiteX8" fmla="*/ 0 w 12309986"/>
              <a:gd name="connsiteY8" fmla="*/ 6857999 h 6857999"/>
              <a:gd name="connsiteX9" fmla="*/ 0 w 12309986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09986" h="6857999">
                <a:moveTo>
                  <a:pt x="0" y="0"/>
                </a:moveTo>
                <a:lnTo>
                  <a:pt x="12309986" y="0"/>
                </a:lnTo>
                <a:lnTo>
                  <a:pt x="12309986" y="6857999"/>
                </a:lnTo>
                <a:lnTo>
                  <a:pt x="10311387" y="6857999"/>
                </a:lnTo>
                <a:lnTo>
                  <a:pt x="10280652" y="6758711"/>
                </a:lnTo>
                <a:cubicBezTo>
                  <a:pt x="9817439" y="5416391"/>
                  <a:pt x="8183208" y="4424516"/>
                  <a:pt x="6238260" y="4424516"/>
                </a:cubicBezTo>
                <a:cubicBezTo>
                  <a:pt x="4293313" y="4424516"/>
                  <a:pt x="2659081" y="5416391"/>
                  <a:pt x="2195868" y="6758711"/>
                </a:cubicBezTo>
                <a:lnTo>
                  <a:pt x="2165133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4B7D5E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FF979F-1CAA-47E4-8F3E-617ABADB409D}"/>
              </a:ext>
            </a:extLst>
          </p:cNvPr>
          <p:cNvGrpSpPr/>
          <p:nvPr/>
        </p:nvGrpSpPr>
        <p:grpSpPr>
          <a:xfrm flipV="1">
            <a:off x="2445610" y="-634844"/>
            <a:ext cx="3650390" cy="3693499"/>
            <a:chOff x="2691849" y="1430735"/>
            <a:chExt cx="2718444" cy="2750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E6D365-AABA-4B5B-8A94-889421FA4055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5445C75-B7DD-4141-8B0D-BDF46A59FA2A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0F97B0-5788-4C69-A9CD-5CEEEC333627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3B329F-6978-4655-B4A9-FAEA05A196BD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8173F4-36D1-40FD-9E75-47F7E609F62A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08B555-6574-4243-96DF-81E94CFF915D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82C282C-AF4D-4D1F-88E7-AEE4002C3755}"/>
              </a:ext>
            </a:extLst>
          </p:cNvPr>
          <p:cNvSpPr/>
          <p:nvPr/>
        </p:nvSpPr>
        <p:spPr>
          <a:xfrm flipV="1"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98303 w 12192000"/>
              <a:gd name="connsiteY3" fmla="*/ 6858000 h 6858000"/>
              <a:gd name="connsiteX4" fmla="*/ 10998303 w 12192000"/>
              <a:gd name="connsiteY4" fmla="*/ 6857999 h 6858000"/>
              <a:gd name="connsiteX5" fmla="*/ 6120274 w 12192000"/>
              <a:gd name="connsiteY5" fmla="*/ 3428999 h 6858000"/>
              <a:gd name="connsiteX6" fmla="*/ 1242245 w 12192000"/>
              <a:gd name="connsiteY6" fmla="*/ 6857999 h 6858000"/>
              <a:gd name="connsiteX7" fmla="*/ 1242245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98303" y="6858000"/>
                </a:lnTo>
                <a:lnTo>
                  <a:pt x="10998303" y="6857999"/>
                </a:lnTo>
                <a:cubicBezTo>
                  <a:pt x="10998303" y="4964215"/>
                  <a:pt x="8814335" y="3428999"/>
                  <a:pt x="6120274" y="3428999"/>
                </a:cubicBezTo>
                <a:cubicBezTo>
                  <a:pt x="3426213" y="3428999"/>
                  <a:pt x="1242245" y="4964215"/>
                  <a:pt x="1242245" y="6857999"/>
                </a:cubicBezTo>
                <a:lnTo>
                  <a:pt x="124224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749C86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9DBABB-CA97-43F0-B7F8-FE643B799A89}"/>
              </a:ext>
            </a:extLst>
          </p:cNvPr>
          <p:cNvSpPr/>
          <p:nvPr/>
        </p:nvSpPr>
        <p:spPr>
          <a:xfrm flipV="1"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12169499 w 12192000"/>
              <a:gd name="connsiteY3" fmla="*/ 6857999 h 6857999"/>
              <a:gd name="connsiteX4" fmla="*/ 12165043 w 12192000"/>
              <a:gd name="connsiteY4" fmla="*/ 6719539 h 6857999"/>
              <a:gd name="connsiteX5" fmla="*/ 6096000 w 12192000"/>
              <a:gd name="connsiteY5" fmla="*/ 2190750 h 6857999"/>
              <a:gd name="connsiteX6" fmla="*/ 26957 w 12192000"/>
              <a:gd name="connsiteY6" fmla="*/ 6719539 h 6857999"/>
              <a:gd name="connsiteX7" fmla="*/ 22501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12169499" y="6857999"/>
                </a:lnTo>
                <a:lnTo>
                  <a:pt x="12165043" y="6719539"/>
                </a:lnTo>
                <a:cubicBezTo>
                  <a:pt x="12002283" y="4196846"/>
                  <a:pt x="9347326" y="2190750"/>
                  <a:pt x="6096000" y="2190750"/>
                </a:cubicBezTo>
                <a:cubicBezTo>
                  <a:pt x="2844675" y="2190750"/>
                  <a:pt x="189717" y="4196846"/>
                  <a:pt x="26957" y="6719539"/>
                </a:cubicBezTo>
                <a:lnTo>
                  <a:pt x="22501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9DB9A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A345D2-0BEC-49C1-A87F-DD2C1DA1BF05}"/>
              </a:ext>
            </a:extLst>
          </p:cNvPr>
          <p:cNvSpPr/>
          <p:nvPr/>
        </p:nvSpPr>
        <p:spPr>
          <a:xfrm flipV="1">
            <a:off x="0" y="3283618"/>
            <a:ext cx="12192000" cy="3574381"/>
          </a:xfrm>
          <a:custGeom>
            <a:avLst/>
            <a:gdLst>
              <a:gd name="connsiteX0" fmla="*/ 0 w 12192000"/>
              <a:gd name="connsiteY0" fmla="*/ 0 h 3574381"/>
              <a:gd name="connsiteX1" fmla="*/ 12192000 w 12192000"/>
              <a:gd name="connsiteY1" fmla="*/ 0 h 3574381"/>
              <a:gd name="connsiteX2" fmla="*/ 12192000 w 12192000"/>
              <a:gd name="connsiteY2" fmla="*/ 3574381 h 3574381"/>
              <a:gd name="connsiteX3" fmla="*/ 12026313 w 12192000"/>
              <a:gd name="connsiteY3" fmla="*/ 3372116 h 3574381"/>
              <a:gd name="connsiteX4" fmla="*/ 6096000 w 12192000"/>
              <a:gd name="connsiteY4" fmla="*/ 1028700 h 3574381"/>
              <a:gd name="connsiteX5" fmla="*/ 165687 w 12192000"/>
              <a:gd name="connsiteY5" fmla="*/ 3372116 h 3574381"/>
              <a:gd name="connsiteX6" fmla="*/ 0 w 12192000"/>
              <a:gd name="connsiteY6" fmla="*/ 3574381 h 3574381"/>
              <a:gd name="connsiteX7" fmla="*/ 0 w 12192000"/>
              <a:gd name="connsiteY7" fmla="*/ 0 h 357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574381">
                <a:moveTo>
                  <a:pt x="0" y="0"/>
                </a:moveTo>
                <a:lnTo>
                  <a:pt x="12192000" y="0"/>
                </a:lnTo>
                <a:lnTo>
                  <a:pt x="12192000" y="3574381"/>
                </a:lnTo>
                <a:lnTo>
                  <a:pt x="12026313" y="3372116"/>
                </a:lnTo>
                <a:cubicBezTo>
                  <a:pt x="10810142" y="1967183"/>
                  <a:pt x="8609210" y="1028700"/>
                  <a:pt x="6096000" y="1028700"/>
                </a:cubicBezTo>
                <a:cubicBezTo>
                  <a:pt x="3582790" y="1028700"/>
                  <a:pt x="1381858" y="1967183"/>
                  <a:pt x="165687" y="3372116"/>
                </a:cubicBezTo>
                <a:lnTo>
                  <a:pt x="0" y="3574381"/>
                </a:lnTo>
                <a:lnTo>
                  <a:pt x="0" y="0"/>
                </a:lnTo>
                <a:close/>
              </a:path>
            </a:pathLst>
          </a:custGeom>
          <a:solidFill>
            <a:srgbClr val="C2D4C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E83C1E8-31E0-4B59-B074-5DC7FEAB17DA}"/>
              </a:ext>
            </a:extLst>
          </p:cNvPr>
          <p:cNvSpPr/>
          <p:nvPr/>
        </p:nvSpPr>
        <p:spPr>
          <a:xfrm>
            <a:off x="8625" y="-27973"/>
            <a:ext cx="12191999" cy="6913946"/>
          </a:xfrm>
          <a:prstGeom prst="rect">
            <a:avLst/>
          </a:prstGeom>
          <a:solidFill>
            <a:srgbClr val="0A331B">
              <a:alpha val="8800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4B08599-A7FD-4F4A-AD4D-C54BC5EB0B15}"/>
              </a:ext>
            </a:extLst>
          </p:cNvPr>
          <p:cNvSpPr/>
          <p:nvPr/>
        </p:nvSpPr>
        <p:spPr>
          <a:xfrm>
            <a:off x="1987719" y="1772652"/>
            <a:ext cx="539838" cy="54186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26A50C1-EB8C-4C9D-AA24-C86AF81908EC}"/>
              </a:ext>
            </a:extLst>
          </p:cNvPr>
          <p:cNvSpPr/>
          <p:nvPr/>
        </p:nvSpPr>
        <p:spPr>
          <a:xfrm>
            <a:off x="2057821" y="2522801"/>
            <a:ext cx="383223" cy="3846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339FA8-7CE7-4613-9BD1-BBF861935950}"/>
              </a:ext>
            </a:extLst>
          </p:cNvPr>
          <p:cNvSpPr txBox="1"/>
          <p:nvPr/>
        </p:nvSpPr>
        <p:spPr>
          <a:xfrm>
            <a:off x="2645542" y="1635366"/>
            <a:ext cx="76835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Pengertian</a:t>
            </a:r>
            <a:r>
              <a:rPr lang="en-US" sz="4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44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Ilmiah</a:t>
            </a:r>
            <a:endParaRPr lang="id-ID" sz="44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588EF2-33C2-450E-A93C-C9547E673BCA}"/>
              </a:ext>
            </a:extLst>
          </p:cNvPr>
          <p:cNvSpPr txBox="1"/>
          <p:nvPr/>
        </p:nvSpPr>
        <p:spPr>
          <a:xfrm>
            <a:off x="2591293" y="2435187"/>
            <a:ext cx="891419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800" i="0" dirty="0">
                <a:solidFill>
                  <a:schemeClr val="bg1"/>
                </a:solidFill>
                <a:effectLst/>
                <a:latin typeface="News706 BT" panose="02040804060705020204" pitchFamily="18" charset="0"/>
              </a:rPr>
              <a:t>Metode ilmiah merupakan suatu prosedur atau cara pemecahan masalah dengan menggunakan langkah-langkah yang telah tersusun secara sistematis</a:t>
            </a:r>
            <a:r>
              <a:rPr lang="id-ID" sz="3200" i="0" dirty="0">
                <a:solidFill>
                  <a:schemeClr val="bg1"/>
                </a:solidFill>
                <a:effectLst/>
                <a:latin typeface="News706 BT" panose="02040804060705020204" pitchFamily="18" charset="0"/>
              </a:rPr>
              <a:t>.</a:t>
            </a:r>
            <a:endParaRPr lang="id-ID" sz="3200" dirty="0">
              <a:solidFill>
                <a:schemeClr val="bg1"/>
              </a:solidFill>
              <a:latin typeface="News706 BT" panose="02040804060705020204" pitchFamily="18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5820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BACB9E4-750F-4FA4-AF5B-7F0E6EC993E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014786 w 12192000"/>
              <a:gd name="connsiteY3" fmla="*/ 6857999 h 6857999"/>
              <a:gd name="connsiteX4" fmla="*/ 9015874 w 12192000"/>
              <a:gd name="connsiteY4" fmla="*/ 6833240 h 6857999"/>
              <a:gd name="connsiteX5" fmla="*/ 6120274 w 12192000"/>
              <a:gd name="connsiteY5" fmla="*/ 5166672 h 6857999"/>
              <a:gd name="connsiteX6" fmla="*/ 3224674 w 12192000"/>
              <a:gd name="connsiteY6" fmla="*/ 6833240 h 6857999"/>
              <a:gd name="connsiteX7" fmla="*/ 3225762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014786" y="6857999"/>
                </a:lnTo>
                <a:lnTo>
                  <a:pt x="9015874" y="6833240"/>
                </a:lnTo>
                <a:cubicBezTo>
                  <a:pt x="9015874" y="5912820"/>
                  <a:pt x="7719470" y="5166672"/>
                  <a:pt x="6120274" y="5166672"/>
                </a:cubicBezTo>
                <a:cubicBezTo>
                  <a:pt x="4521078" y="5166672"/>
                  <a:pt x="3224674" y="5912820"/>
                  <a:pt x="3224674" y="6833240"/>
                </a:cubicBezTo>
                <a:lnTo>
                  <a:pt x="3225762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96148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30991FF-9885-4617-8671-D5D4AA214ACD}"/>
              </a:ext>
            </a:extLst>
          </p:cNvPr>
          <p:cNvSpPr/>
          <p:nvPr/>
        </p:nvSpPr>
        <p:spPr>
          <a:xfrm>
            <a:off x="-117986" y="0"/>
            <a:ext cx="12309986" cy="6857999"/>
          </a:xfrm>
          <a:custGeom>
            <a:avLst/>
            <a:gdLst>
              <a:gd name="connsiteX0" fmla="*/ 0 w 12309986"/>
              <a:gd name="connsiteY0" fmla="*/ 0 h 6857999"/>
              <a:gd name="connsiteX1" fmla="*/ 12309986 w 12309986"/>
              <a:gd name="connsiteY1" fmla="*/ 0 h 6857999"/>
              <a:gd name="connsiteX2" fmla="*/ 12309986 w 12309986"/>
              <a:gd name="connsiteY2" fmla="*/ 6857999 h 6857999"/>
              <a:gd name="connsiteX3" fmla="*/ 10311387 w 12309986"/>
              <a:gd name="connsiteY3" fmla="*/ 6857999 h 6857999"/>
              <a:gd name="connsiteX4" fmla="*/ 10280652 w 12309986"/>
              <a:gd name="connsiteY4" fmla="*/ 6758711 h 6857999"/>
              <a:gd name="connsiteX5" fmla="*/ 6238260 w 12309986"/>
              <a:gd name="connsiteY5" fmla="*/ 4424516 h 6857999"/>
              <a:gd name="connsiteX6" fmla="*/ 2195868 w 12309986"/>
              <a:gd name="connsiteY6" fmla="*/ 6758711 h 6857999"/>
              <a:gd name="connsiteX7" fmla="*/ 2165133 w 12309986"/>
              <a:gd name="connsiteY7" fmla="*/ 6857999 h 6857999"/>
              <a:gd name="connsiteX8" fmla="*/ 0 w 12309986"/>
              <a:gd name="connsiteY8" fmla="*/ 6857999 h 6857999"/>
              <a:gd name="connsiteX9" fmla="*/ 0 w 12309986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09986" h="6857999">
                <a:moveTo>
                  <a:pt x="0" y="0"/>
                </a:moveTo>
                <a:lnTo>
                  <a:pt x="12309986" y="0"/>
                </a:lnTo>
                <a:lnTo>
                  <a:pt x="12309986" y="6857999"/>
                </a:lnTo>
                <a:lnTo>
                  <a:pt x="10311387" y="6857999"/>
                </a:lnTo>
                <a:lnTo>
                  <a:pt x="10280652" y="6758711"/>
                </a:lnTo>
                <a:cubicBezTo>
                  <a:pt x="9817439" y="5416391"/>
                  <a:pt x="8183208" y="4424516"/>
                  <a:pt x="6238260" y="4424516"/>
                </a:cubicBezTo>
                <a:cubicBezTo>
                  <a:pt x="4293313" y="4424516"/>
                  <a:pt x="2659081" y="5416391"/>
                  <a:pt x="2195868" y="6758711"/>
                </a:cubicBezTo>
                <a:lnTo>
                  <a:pt x="2165133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4B7D5E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FF979F-1CAA-47E4-8F3E-617ABADB409D}"/>
              </a:ext>
            </a:extLst>
          </p:cNvPr>
          <p:cNvGrpSpPr/>
          <p:nvPr/>
        </p:nvGrpSpPr>
        <p:grpSpPr>
          <a:xfrm>
            <a:off x="2917558" y="3574382"/>
            <a:ext cx="3650390" cy="3693499"/>
            <a:chOff x="2691849" y="1430735"/>
            <a:chExt cx="2718444" cy="2750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E6D365-AABA-4B5B-8A94-889421FA4055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5445C75-B7DD-4141-8B0D-BDF46A59FA2A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0F97B0-5788-4C69-A9CD-5CEEEC333627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3B329F-6978-4655-B4A9-FAEA05A196BD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8173F4-36D1-40FD-9E75-47F7E609F62A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08B555-6574-4243-96DF-81E94CFF915D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82C282C-AF4D-4D1F-88E7-AEE4002C37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98303 w 12192000"/>
              <a:gd name="connsiteY3" fmla="*/ 6858000 h 6858000"/>
              <a:gd name="connsiteX4" fmla="*/ 10998303 w 12192000"/>
              <a:gd name="connsiteY4" fmla="*/ 6857999 h 6858000"/>
              <a:gd name="connsiteX5" fmla="*/ 6120274 w 12192000"/>
              <a:gd name="connsiteY5" fmla="*/ 3428999 h 6858000"/>
              <a:gd name="connsiteX6" fmla="*/ 1242245 w 12192000"/>
              <a:gd name="connsiteY6" fmla="*/ 6857999 h 6858000"/>
              <a:gd name="connsiteX7" fmla="*/ 1242245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98303" y="6858000"/>
                </a:lnTo>
                <a:lnTo>
                  <a:pt x="10998303" y="6857999"/>
                </a:lnTo>
                <a:cubicBezTo>
                  <a:pt x="10998303" y="4964215"/>
                  <a:pt x="8814335" y="3428999"/>
                  <a:pt x="6120274" y="3428999"/>
                </a:cubicBezTo>
                <a:cubicBezTo>
                  <a:pt x="3426213" y="3428999"/>
                  <a:pt x="1242245" y="4964215"/>
                  <a:pt x="1242245" y="6857999"/>
                </a:cubicBezTo>
                <a:lnTo>
                  <a:pt x="124224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749C86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9DBABB-CA97-43F0-B7F8-FE643B799A89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12169499 w 12192000"/>
              <a:gd name="connsiteY3" fmla="*/ 6857999 h 6857999"/>
              <a:gd name="connsiteX4" fmla="*/ 12165043 w 12192000"/>
              <a:gd name="connsiteY4" fmla="*/ 6719539 h 6857999"/>
              <a:gd name="connsiteX5" fmla="*/ 6096000 w 12192000"/>
              <a:gd name="connsiteY5" fmla="*/ 2190750 h 6857999"/>
              <a:gd name="connsiteX6" fmla="*/ 26957 w 12192000"/>
              <a:gd name="connsiteY6" fmla="*/ 6719539 h 6857999"/>
              <a:gd name="connsiteX7" fmla="*/ 22501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12169499" y="6857999"/>
                </a:lnTo>
                <a:lnTo>
                  <a:pt x="12165043" y="6719539"/>
                </a:lnTo>
                <a:cubicBezTo>
                  <a:pt x="12002283" y="4196846"/>
                  <a:pt x="9347326" y="2190750"/>
                  <a:pt x="6096000" y="2190750"/>
                </a:cubicBezTo>
                <a:cubicBezTo>
                  <a:pt x="2844675" y="2190750"/>
                  <a:pt x="189717" y="4196846"/>
                  <a:pt x="26957" y="6719539"/>
                </a:cubicBezTo>
                <a:lnTo>
                  <a:pt x="22501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9DB9A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A345D2-0BEC-49C1-A87F-DD2C1DA1BF05}"/>
              </a:ext>
            </a:extLst>
          </p:cNvPr>
          <p:cNvSpPr/>
          <p:nvPr/>
        </p:nvSpPr>
        <p:spPr>
          <a:xfrm>
            <a:off x="1" y="1"/>
            <a:ext cx="12192000" cy="3574381"/>
          </a:xfrm>
          <a:custGeom>
            <a:avLst/>
            <a:gdLst>
              <a:gd name="connsiteX0" fmla="*/ 0 w 12192000"/>
              <a:gd name="connsiteY0" fmla="*/ 0 h 3574381"/>
              <a:gd name="connsiteX1" fmla="*/ 12192000 w 12192000"/>
              <a:gd name="connsiteY1" fmla="*/ 0 h 3574381"/>
              <a:gd name="connsiteX2" fmla="*/ 12192000 w 12192000"/>
              <a:gd name="connsiteY2" fmla="*/ 3574381 h 3574381"/>
              <a:gd name="connsiteX3" fmla="*/ 12026313 w 12192000"/>
              <a:gd name="connsiteY3" fmla="*/ 3372116 h 3574381"/>
              <a:gd name="connsiteX4" fmla="*/ 6096000 w 12192000"/>
              <a:gd name="connsiteY4" fmla="*/ 1028700 h 3574381"/>
              <a:gd name="connsiteX5" fmla="*/ 165687 w 12192000"/>
              <a:gd name="connsiteY5" fmla="*/ 3372116 h 3574381"/>
              <a:gd name="connsiteX6" fmla="*/ 0 w 12192000"/>
              <a:gd name="connsiteY6" fmla="*/ 3574381 h 3574381"/>
              <a:gd name="connsiteX7" fmla="*/ 0 w 12192000"/>
              <a:gd name="connsiteY7" fmla="*/ 0 h 357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574381">
                <a:moveTo>
                  <a:pt x="0" y="0"/>
                </a:moveTo>
                <a:lnTo>
                  <a:pt x="12192000" y="0"/>
                </a:lnTo>
                <a:lnTo>
                  <a:pt x="12192000" y="3574381"/>
                </a:lnTo>
                <a:lnTo>
                  <a:pt x="12026313" y="3372116"/>
                </a:lnTo>
                <a:cubicBezTo>
                  <a:pt x="10810142" y="1967183"/>
                  <a:pt x="8609210" y="1028700"/>
                  <a:pt x="6096000" y="1028700"/>
                </a:cubicBezTo>
                <a:cubicBezTo>
                  <a:pt x="3582790" y="1028700"/>
                  <a:pt x="1381858" y="1967183"/>
                  <a:pt x="165687" y="3372116"/>
                </a:cubicBezTo>
                <a:lnTo>
                  <a:pt x="0" y="3574381"/>
                </a:lnTo>
                <a:lnTo>
                  <a:pt x="0" y="0"/>
                </a:lnTo>
                <a:close/>
              </a:path>
            </a:pathLst>
          </a:custGeom>
          <a:solidFill>
            <a:srgbClr val="C2D4C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d-ID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E83C1E8-31E0-4B59-B074-5DC7FEAB17DA}"/>
              </a:ext>
            </a:extLst>
          </p:cNvPr>
          <p:cNvSpPr/>
          <p:nvPr/>
        </p:nvSpPr>
        <p:spPr>
          <a:xfrm>
            <a:off x="652445" y="682563"/>
            <a:ext cx="10972800" cy="5751871"/>
          </a:xfrm>
          <a:prstGeom prst="rect">
            <a:avLst/>
          </a:prstGeom>
          <a:solidFill>
            <a:schemeClr val="bg1">
              <a:alpha val="88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280CBB-082D-4C25-8E1D-6D9D897A3157}"/>
              </a:ext>
            </a:extLst>
          </p:cNvPr>
          <p:cNvSpPr txBox="1"/>
          <p:nvPr/>
        </p:nvSpPr>
        <p:spPr>
          <a:xfrm>
            <a:off x="1538066" y="1286429"/>
            <a:ext cx="920155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300" dirty="0">
                <a:latin typeface="Poppins" panose="00000500000000000000" pitchFamily="2" charset="0"/>
                <a:cs typeface="Poppins" panose="00000500000000000000" pitchFamily="2" charset="0"/>
              </a:rPr>
              <a:t>Langkah-</a:t>
            </a:r>
            <a:r>
              <a:rPr lang="en-US" sz="2500" b="1" spc="300" dirty="0" err="1">
                <a:latin typeface="Poppins" panose="00000500000000000000" pitchFamily="2" charset="0"/>
                <a:cs typeface="Poppins" panose="00000500000000000000" pitchFamily="2" charset="0"/>
              </a:rPr>
              <a:t>langkah</a:t>
            </a:r>
            <a:r>
              <a:rPr lang="en-US" sz="2500" b="1" spc="3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500" b="1" spc="300" dirty="0" err="1">
                <a:latin typeface="Poppins" panose="00000500000000000000" pitchFamily="2" charset="0"/>
                <a:cs typeface="Poppins" panose="00000500000000000000" pitchFamily="2" charset="0"/>
              </a:rPr>
              <a:t>Pembuatan</a:t>
            </a:r>
            <a:r>
              <a:rPr lang="en-US" sz="2500" b="1" spc="3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500" b="1" spc="300" dirty="0" err="1"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2500" b="1" spc="3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500" b="1" spc="300" dirty="0" err="1">
                <a:latin typeface="Poppins" panose="00000500000000000000" pitchFamily="2" charset="0"/>
                <a:cs typeface="Poppins" panose="00000500000000000000" pitchFamily="2" charset="0"/>
              </a:rPr>
              <a:t>Ilmiah</a:t>
            </a:r>
            <a:endParaRPr lang="id-ID" sz="2500" b="1" spc="3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1E01A1-6845-4836-A0D8-AE2A5F44955F}"/>
              </a:ext>
            </a:extLst>
          </p:cNvPr>
          <p:cNvSpPr txBox="1"/>
          <p:nvPr/>
        </p:nvSpPr>
        <p:spPr>
          <a:xfrm>
            <a:off x="2036938" y="2334782"/>
            <a:ext cx="272382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Observasi</a:t>
            </a: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 Awal</a:t>
            </a:r>
            <a:r>
              <a:rPr lang="id-ID" sz="25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B1EB808-F415-4FFE-861B-1FE5C9893372}"/>
              </a:ext>
            </a:extLst>
          </p:cNvPr>
          <p:cNvSpPr txBox="1"/>
          <p:nvPr/>
        </p:nvSpPr>
        <p:spPr>
          <a:xfrm>
            <a:off x="2036938" y="3558499"/>
            <a:ext cx="361349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Mermuskan</a:t>
            </a: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Masalah</a:t>
            </a:r>
            <a:r>
              <a:rPr lang="id-ID" sz="25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52950EB-14B6-459E-BA5C-DE24F776949C}"/>
              </a:ext>
            </a:extLst>
          </p:cNvPr>
          <p:cNvSpPr txBox="1"/>
          <p:nvPr/>
        </p:nvSpPr>
        <p:spPr>
          <a:xfrm>
            <a:off x="2048553" y="4725608"/>
            <a:ext cx="380745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Merumuskan</a:t>
            </a: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Hipotesis</a:t>
            </a:r>
            <a:endParaRPr lang="id-ID" sz="25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600A794-8FA1-47BE-9FB8-03CF1FABD3D6}"/>
              </a:ext>
            </a:extLst>
          </p:cNvPr>
          <p:cNvSpPr txBox="1"/>
          <p:nvPr/>
        </p:nvSpPr>
        <p:spPr>
          <a:xfrm>
            <a:off x="7281981" y="3531390"/>
            <a:ext cx="297870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Menguji</a:t>
            </a: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Hipotesis</a:t>
            </a:r>
            <a:endParaRPr lang="id-ID" sz="25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82002CB-C176-4B44-9DB8-A98C427510B5}"/>
              </a:ext>
            </a:extLst>
          </p:cNvPr>
          <p:cNvSpPr txBox="1"/>
          <p:nvPr/>
        </p:nvSpPr>
        <p:spPr>
          <a:xfrm>
            <a:off x="7274792" y="4734558"/>
            <a:ext cx="424667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Merumuskan</a:t>
            </a: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 Kesimpulan</a:t>
            </a:r>
            <a:endParaRPr lang="id-ID" sz="25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A5351E3-10C5-43DD-A076-C7668C01E643}"/>
              </a:ext>
            </a:extLst>
          </p:cNvPr>
          <p:cNvSpPr txBox="1"/>
          <p:nvPr/>
        </p:nvSpPr>
        <p:spPr>
          <a:xfrm>
            <a:off x="7281981" y="2208445"/>
            <a:ext cx="42575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Mengumpulkan</a:t>
            </a:r>
            <a:r>
              <a:rPr lang="en-US" sz="2500" dirty="0">
                <a:latin typeface="Poppins" panose="00000500000000000000" pitchFamily="2" charset="0"/>
                <a:cs typeface="Poppins" panose="00000500000000000000" pitchFamily="2" charset="0"/>
              </a:rPr>
              <a:t> Data/ </a:t>
            </a:r>
            <a:r>
              <a:rPr lang="en-US" sz="2500" dirty="0" err="1">
                <a:latin typeface="Poppins" panose="00000500000000000000" pitchFamily="2" charset="0"/>
                <a:cs typeface="Poppins" panose="00000500000000000000" pitchFamily="2" charset="0"/>
              </a:rPr>
              <a:t>Eksperimen</a:t>
            </a:r>
            <a:endParaRPr lang="id-ID" sz="25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7ACCE6D-3863-4A8F-A240-A5C735FE73B9}"/>
              </a:ext>
            </a:extLst>
          </p:cNvPr>
          <p:cNvGrpSpPr/>
          <p:nvPr/>
        </p:nvGrpSpPr>
        <p:grpSpPr>
          <a:xfrm>
            <a:off x="1298565" y="2250831"/>
            <a:ext cx="620387" cy="664961"/>
            <a:chOff x="1298565" y="2250831"/>
            <a:chExt cx="620387" cy="66496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9521688-3457-46EE-B2B5-4E65B3DF6DF5}"/>
                </a:ext>
              </a:extLst>
            </p:cNvPr>
            <p:cNvGrpSpPr/>
            <p:nvPr/>
          </p:nvGrpSpPr>
          <p:grpSpPr>
            <a:xfrm>
              <a:off x="1300766" y="2250831"/>
              <a:ext cx="618186" cy="646916"/>
              <a:chOff x="-1030310" y="1787191"/>
              <a:chExt cx="618186" cy="646916"/>
            </a:xfrm>
          </p:grpSpPr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8188D342-7A29-4499-BE49-4430B3481847}"/>
                  </a:ext>
                </a:extLst>
              </p:cNvPr>
              <p:cNvSpPr/>
              <p:nvPr/>
            </p:nvSpPr>
            <p:spPr>
              <a:xfrm>
                <a:off x="-1030310" y="1787191"/>
                <a:ext cx="618186" cy="646916"/>
              </a:xfrm>
              <a:prstGeom prst="ellipse">
                <a:avLst/>
              </a:prstGeom>
              <a:solidFill>
                <a:srgbClr val="3961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D2A4AA9-1669-436E-9AA1-E8828792FE45}"/>
                  </a:ext>
                </a:extLst>
              </p:cNvPr>
              <p:cNvSpPr txBox="1"/>
              <p:nvPr/>
            </p:nvSpPr>
            <p:spPr>
              <a:xfrm>
                <a:off x="-880876" y="1874797"/>
                <a:ext cx="319318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id-ID" sz="2800" b="1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1</a:t>
                </a:r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EB66096-5622-4ACC-B616-9517AB2BAD20}"/>
                </a:ext>
              </a:extLst>
            </p:cNvPr>
            <p:cNvSpPr/>
            <p:nvPr/>
          </p:nvSpPr>
          <p:spPr>
            <a:xfrm>
              <a:off x="1298565" y="2728912"/>
              <a:ext cx="205352" cy="186880"/>
            </a:xfrm>
            <a:prstGeom prst="ellipse">
              <a:avLst/>
            </a:prstGeom>
            <a:solidFill>
              <a:srgbClr val="3961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C16F93B-C788-4DC8-8D0B-0175645ED6CE}"/>
              </a:ext>
            </a:extLst>
          </p:cNvPr>
          <p:cNvGrpSpPr/>
          <p:nvPr/>
        </p:nvGrpSpPr>
        <p:grpSpPr>
          <a:xfrm>
            <a:off x="1300765" y="3422685"/>
            <a:ext cx="618187" cy="691208"/>
            <a:chOff x="1300765" y="3422685"/>
            <a:chExt cx="618187" cy="691208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8081A83-C690-4E45-AD1A-90E8656DE516}"/>
                </a:ext>
              </a:extLst>
            </p:cNvPr>
            <p:cNvGrpSpPr/>
            <p:nvPr/>
          </p:nvGrpSpPr>
          <p:grpSpPr>
            <a:xfrm>
              <a:off x="1300766" y="3422685"/>
              <a:ext cx="618186" cy="646916"/>
              <a:chOff x="-1030310" y="1787191"/>
              <a:chExt cx="618186" cy="646916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C6BB43D5-C673-4C57-BB24-434F2A1F35D4}"/>
                  </a:ext>
                </a:extLst>
              </p:cNvPr>
              <p:cNvSpPr/>
              <p:nvPr/>
            </p:nvSpPr>
            <p:spPr>
              <a:xfrm>
                <a:off x="-1030310" y="1787191"/>
                <a:ext cx="618186" cy="646916"/>
              </a:xfrm>
              <a:prstGeom prst="ellipse">
                <a:avLst/>
              </a:prstGeom>
              <a:solidFill>
                <a:srgbClr val="3961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4D4AE72-2DD5-4181-911E-C5539BE7E2C8}"/>
                  </a:ext>
                </a:extLst>
              </p:cNvPr>
              <p:cNvSpPr txBox="1"/>
              <p:nvPr/>
            </p:nvSpPr>
            <p:spPr>
              <a:xfrm>
                <a:off x="-906634" y="1874797"/>
                <a:ext cx="389850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id-ID" sz="2800" b="1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2</a:t>
                </a:r>
              </a:p>
            </p:txBody>
          </p:sp>
        </p:grp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0C168B7-5D09-45B6-A196-F51694332E0A}"/>
                </a:ext>
              </a:extLst>
            </p:cNvPr>
            <p:cNvSpPr/>
            <p:nvPr/>
          </p:nvSpPr>
          <p:spPr>
            <a:xfrm>
              <a:off x="1300765" y="3927013"/>
              <a:ext cx="205352" cy="186880"/>
            </a:xfrm>
            <a:prstGeom prst="ellipse">
              <a:avLst/>
            </a:prstGeom>
            <a:solidFill>
              <a:srgbClr val="3961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B987967-1D5A-49E1-857F-85D27BC212D3}"/>
              </a:ext>
            </a:extLst>
          </p:cNvPr>
          <p:cNvGrpSpPr/>
          <p:nvPr/>
        </p:nvGrpSpPr>
        <p:grpSpPr>
          <a:xfrm>
            <a:off x="1300766" y="4618574"/>
            <a:ext cx="618186" cy="686478"/>
            <a:chOff x="1300766" y="4618574"/>
            <a:chExt cx="618186" cy="68647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606892A-5C68-42BC-AC65-A81899322109}"/>
                </a:ext>
              </a:extLst>
            </p:cNvPr>
            <p:cNvGrpSpPr/>
            <p:nvPr/>
          </p:nvGrpSpPr>
          <p:grpSpPr>
            <a:xfrm>
              <a:off x="1300766" y="4618574"/>
              <a:ext cx="618186" cy="646916"/>
              <a:chOff x="-1030310" y="1787191"/>
              <a:chExt cx="618186" cy="646916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931FC2C8-B099-4722-984D-01CA6C09445D}"/>
                  </a:ext>
                </a:extLst>
              </p:cNvPr>
              <p:cNvSpPr/>
              <p:nvPr/>
            </p:nvSpPr>
            <p:spPr>
              <a:xfrm>
                <a:off x="-1030310" y="1787191"/>
                <a:ext cx="618186" cy="646916"/>
              </a:xfrm>
              <a:prstGeom prst="ellipse">
                <a:avLst/>
              </a:prstGeom>
              <a:solidFill>
                <a:srgbClr val="3961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3218236-D3FE-47B0-A0AA-08DD7790217B}"/>
                  </a:ext>
                </a:extLst>
              </p:cNvPr>
              <p:cNvSpPr txBox="1"/>
              <p:nvPr/>
            </p:nvSpPr>
            <p:spPr>
              <a:xfrm>
                <a:off x="-906634" y="1874797"/>
                <a:ext cx="402674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id-ID" sz="2800" b="1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3</a:t>
                </a:r>
              </a:p>
            </p:txBody>
          </p:sp>
        </p:grp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8B560C4-53A3-4F31-88CC-5045B7FC7E5E}"/>
                </a:ext>
              </a:extLst>
            </p:cNvPr>
            <p:cNvSpPr/>
            <p:nvPr/>
          </p:nvSpPr>
          <p:spPr>
            <a:xfrm>
              <a:off x="1320426" y="5118172"/>
              <a:ext cx="205352" cy="186880"/>
            </a:xfrm>
            <a:prstGeom prst="ellipse">
              <a:avLst/>
            </a:prstGeom>
            <a:solidFill>
              <a:srgbClr val="3961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0EC451-A4C8-4C16-8669-E08481E466ED}"/>
              </a:ext>
            </a:extLst>
          </p:cNvPr>
          <p:cNvGrpSpPr/>
          <p:nvPr/>
        </p:nvGrpSpPr>
        <p:grpSpPr>
          <a:xfrm>
            <a:off x="6545809" y="2211086"/>
            <a:ext cx="644226" cy="683006"/>
            <a:chOff x="6545809" y="2211086"/>
            <a:chExt cx="644226" cy="68300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4CA8D09-49A9-4B50-B6CA-A87554A356B3}"/>
                </a:ext>
              </a:extLst>
            </p:cNvPr>
            <p:cNvGrpSpPr/>
            <p:nvPr/>
          </p:nvGrpSpPr>
          <p:grpSpPr>
            <a:xfrm>
              <a:off x="6545809" y="2247176"/>
              <a:ext cx="618186" cy="646916"/>
              <a:chOff x="-1030310" y="1787191"/>
              <a:chExt cx="618186" cy="646916"/>
            </a:xfrm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0444343B-593A-4E4C-967E-939D5E61CD58}"/>
                  </a:ext>
                </a:extLst>
              </p:cNvPr>
              <p:cNvSpPr/>
              <p:nvPr/>
            </p:nvSpPr>
            <p:spPr>
              <a:xfrm>
                <a:off x="-1030310" y="1787191"/>
                <a:ext cx="618186" cy="646916"/>
              </a:xfrm>
              <a:prstGeom prst="ellipse">
                <a:avLst/>
              </a:prstGeom>
              <a:solidFill>
                <a:srgbClr val="3961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4D8E2E5-3ABF-4581-9AE5-8DECBD1FD241}"/>
                  </a:ext>
                </a:extLst>
              </p:cNvPr>
              <p:cNvSpPr txBox="1"/>
              <p:nvPr/>
            </p:nvSpPr>
            <p:spPr>
              <a:xfrm>
                <a:off x="-932392" y="1874797"/>
                <a:ext cx="42832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id-ID" sz="2800" b="1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4</a:t>
                </a:r>
              </a:p>
            </p:txBody>
          </p:sp>
        </p:grp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4C54BB04-9DD0-4BA8-A026-F3826069EDF7}"/>
                </a:ext>
              </a:extLst>
            </p:cNvPr>
            <p:cNvSpPr/>
            <p:nvPr/>
          </p:nvSpPr>
          <p:spPr>
            <a:xfrm>
              <a:off x="6984683" y="2211086"/>
              <a:ext cx="205352" cy="186880"/>
            </a:xfrm>
            <a:prstGeom prst="ellipse">
              <a:avLst/>
            </a:prstGeom>
            <a:solidFill>
              <a:srgbClr val="3961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D9FE2F-5310-49E3-A410-84BF8BC5CD8C}"/>
              </a:ext>
            </a:extLst>
          </p:cNvPr>
          <p:cNvGrpSpPr/>
          <p:nvPr/>
        </p:nvGrpSpPr>
        <p:grpSpPr>
          <a:xfrm>
            <a:off x="6545809" y="3419030"/>
            <a:ext cx="647487" cy="646916"/>
            <a:chOff x="6545809" y="3419030"/>
            <a:chExt cx="647487" cy="646916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825266C4-F75F-43EF-BCE7-D0C1F855B95B}"/>
                </a:ext>
              </a:extLst>
            </p:cNvPr>
            <p:cNvGrpSpPr/>
            <p:nvPr/>
          </p:nvGrpSpPr>
          <p:grpSpPr>
            <a:xfrm>
              <a:off x="6545809" y="3419030"/>
              <a:ext cx="618186" cy="646916"/>
              <a:chOff x="-1030310" y="1787191"/>
              <a:chExt cx="618186" cy="646916"/>
            </a:xfrm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C2BF4477-5CDA-4826-A4BA-B6A0F0325B7E}"/>
                  </a:ext>
                </a:extLst>
              </p:cNvPr>
              <p:cNvSpPr/>
              <p:nvPr/>
            </p:nvSpPr>
            <p:spPr>
              <a:xfrm>
                <a:off x="-1030310" y="1787191"/>
                <a:ext cx="618186" cy="646916"/>
              </a:xfrm>
              <a:prstGeom prst="ellipse">
                <a:avLst/>
              </a:prstGeom>
              <a:solidFill>
                <a:srgbClr val="3961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B41819E-5695-4B58-9831-D81B671D06E9}"/>
                  </a:ext>
                </a:extLst>
              </p:cNvPr>
              <p:cNvSpPr txBox="1"/>
              <p:nvPr/>
            </p:nvSpPr>
            <p:spPr>
              <a:xfrm>
                <a:off x="-919513" y="1874797"/>
                <a:ext cx="418704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id-ID" sz="2800" b="1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5</a:t>
                </a:r>
              </a:p>
            </p:txBody>
          </p:sp>
        </p:grp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E60ED15-7FD6-4592-8A24-1809E168C2C3}"/>
                </a:ext>
              </a:extLst>
            </p:cNvPr>
            <p:cNvSpPr/>
            <p:nvPr/>
          </p:nvSpPr>
          <p:spPr>
            <a:xfrm>
              <a:off x="6987944" y="3427121"/>
              <a:ext cx="205352" cy="186880"/>
            </a:xfrm>
            <a:prstGeom prst="ellipse">
              <a:avLst/>
            </a:prstGeom>
            <a:solidFill>
              <a:srgbClr val="3961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9F923D8-62C1-4EC9-90C3-CBB711D58280}"/>
              </a:ext>
            </a:extLst>
          </p:cNvPr>
          <p:cNvGrpSpPr/>
          <p:nvPr/>
        </p:nvGrpSpPr>
        <p:grpSpPr>
          <a:xfrm>
            <a:off x="6545809" y="4598975"/>
            <a:ext cx="629155" cy="662860"/>
            <a:chOff x="6545809" y="4598975"/>
            <a:chExt cx="629155" cy="66286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FD37D91D-753C-4861-AB68-FA6EE2CC4816}"/>
                </a:ext>
              </a:extLst>
            </p:cNvPr>
            <p:cNvGrpSpPr/>
            <p:nvPr/>
          </p:nvGrpSpPr>
          <p:grpSpPr>
            <a:xfrm>
              <a:off x="6545809" y="4614919"/>
              <a:ext cx="618186" cy="646916"/>
              <a:chOff x="-1030310" y="1787191"/>
              <a:chExt cx="618186" cy="646916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F8093322-204D-4544-8502-89E3794F7CF4}"/>
                  </a:ext>
                </a:extLst>
              </p:cNvPr>
              <p:cNvSpPr/>
              <p:nvPr/>
            </p:nvSpPr>
            <p:spPr>
              <a:xfrm>
                <a:off x="-1030310" y="1787191"/>
                <a:ext cx="618186" cy="646916"/>
              </a:xfrm>
              <a:prstGeom prst="ellipse">
                <a:avLst/>
              </a:prstGeom>
              <a:solidFill>
                <a:srgbClr val="3961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EDD96BD-B8F7-447F-B348-0497067F308F}"/>
                  </a:ext>
                </a:extLst>
              </p:cNvPr>
              <p:cNvSpPr txBox="1"/>
              <p:nvPr/>
            </p:nvSpPr>
            <p:spPr>
              <a:xfrm>
                <a:off x="-919513" y="1874797"/>
                <a:ext cx="413896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id-ID" sz="2800" b="1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6</a:t>
                </a:r>
              </a:p>
            </p:txBody>
          </p:sp>
        </p:grp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CC1C3A45-1775-4F12-8EA5-9F5A2283F761}"/>
                </a:ext>
              </a:extLst>
            </p:cNvPr>
            <p:cNvSpPr/>
            <p:nvPr/>
          </p:nvSpPr>
          <p:spPr>
            <a:xfrm>
              <a:off x="6969612" y="4598975"/>
              <a:ext cx="205352" cy="186880"/>
            </a:xfrm>
            <a:prstGeom prst="ellipse">
              <a:avLst/>
            </a:prstGeom>
            <a:solidFill>
              <a:srgbClr val="3961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1837704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BACB9E4-750F-4FA4-AF5B-7F0E6EC993E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014786 w 12192000"/>
              <a:gd name="connsiteY3" fmla="*/ 6857999 h 6857999"/>
              <a:gd name="connsiteX4" fmla="*/ 9015874 w 12192000"/>
              <a:gd name="connsiteY4" fmla="*/ 6833240 h 6857999"/>
              <a:gd name="connsiteX5" fmla="*/ 6120274 w 12192000"/>
              <a:gd name="connsiteY5" fmla="*/ 5166672 h 6857999"/>
              <a:gd name="connsiteX6" fmla="*/ 3224674 w 12192000"/>
              <a:gd name="connsiteY6" fmla="*/ 6833240 h 6857999"/>
              <a:gd name="connsiteX7" fmla="*/ 3225762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014786" y="6857999"/>
                </a:lnTo>
                <a:lnTo>
                  <a:pt x="9015874" y="6833240"/>
                </a:lnTo>
                <a:cubicBezTo>
                  <a:pt x="9015874" y="5912820"/>
                  <a:pt x="7719470" y="5166672"/>
                  <a:pt x="6120274" y="5166672"/>
                </a:cubicBezTo>
                <a:cubicBezTo>
                  <a:pt x="4521078" y="5166672"/>
                  <a:pt x="3224674" y="5912820"/>
                  <a:pt x="3224674" y="6833240"/>
                </a:cubicBezTo>
                <a:lnTo>
                  <a:pt x="3225762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96148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30991FF-9885-4617-8671-D5D4AA214ACD}"/>
              </a:ext>
            </a:extLst>
          </p:cNvPr>
          <p:cNvSpPr/>
          <p:nvPr/>
        </p:nvSpPr>
        <p:spPr>
          <a:xfrm>
            <a:off x="-117986" y="0"/>
            <a:ext cx="12309986" cy="6857999"/>
          </a:xfrm>
          <a:custGeom>
            <a:avLst/>
            <a:gdLst>
              <a:gd name="connsiteX0" fmla="*/ 0 w 12309986"/>
              <a:gd name="connsiteY0" fmla="*/ 0 h 6857999"/>
              <a:gd name="connsiteX1" fmla="*/ 12309986 w 12309986"/>
              <a:gd name="connsiteY1" fmla="*/ 0 h 6857999"/>
              <a:gd name="connsiteX2" fmla="*/ 12309986 w 12309986"/>
              <a:gd name="connsiteY2" fmla="*/ 6857999 h 6857999"/>
              <a:gd name="connsiteX3" fmla="*/ 10311387 w 12309986"/>
              <a:gd name="connsiteY3" fmla="*/ 6857999 h 6857999"/>
              <a:gd name="connsiteX4" fmla="*/ 10280652 w 12309986"/>
              <a:gd name="connsiteY4" fmla="*/ 6758711 h 6857999"/>
              <a:gd name="connsiteX5" fmla="*/ 6238260 w 12309986"/>
              <a:gd name="connsiteY5" fmla="*/ 4424516 h 6857999"/>
              <a:gd name="connsiteX6" fmla="*/ 2195868 w 12309986"/>
              <a:gd name="connsiteY6" fmla="*/ 6758711 h 6857999"/>
              <a:gd name="connsiteX7" fmla="*/ 2165133 w 12309986"/>
              <a:gd name="connsiteY7" fmla="*/ 6857999 h 6857999"/>
              <a:gd name="connsiteX8" fmla="*/ 0 w 12309986"/>
              <a:gd name="connsiteY8" fmla="*/ 6857999 h 6857999"/>
              <a:gd name="connsiteX9" fmla="*/ 0 w 12309986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09986" h="6857999">
                <a:moveTo>
                  <a:pt x="0" y="0"/>
                </a:moveTo>
                <a:lnTo>
                  <a:pt x="12309986" y="0"/>
                </a:lnTo>
                <a:lnTo>
                  <a:pt x="12309986" y="6857999"/>
                </a:lnTo>
                <a:lnTo>
                  <a:pt x="10311387" y="6857999"/>
                </a:lnTo>
                <a:lnTo>
                  <a:pt x="10280652" y="6758711"/>
                </a:lnTo>
                <a:cubicBezTo>
                  <a:pt x="9817439" y="5416391"/>
                  <a:pt x="8183208" y="4424516"/>
                  <a:pt x="6238260" y="4424516"/>
                </a:cubicBezTo>
                <a:cubicBezTo>
                  <a:pt x="4293313" y="4424516"/>
                  <a:pt x="2659081" y="5416391"/>
                  <a:pt x="2195868" y="6758711"/>
                </a:cubicBezTo>
                <a:lnTo>
                  <a:pt x="2165133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4B7D5E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FF979F-1CAA-47E4-8F3E-617ABADB409D}"/>
              </a:ext>
            </a:extLst>
          </p:cNvPr>
          <p:cNvGrpSpPr/>
          <p:nvPr/>
        </p:nvGrpSpPr>
        <p:grpSpPr>
          <a:xfrm>
            <a:off x="2917558" y="3574382"/>
            <a:ext cx="3650390" cy="3693499"/>
            <a:chOff x="2691849" y="1430735"/>
            <a:chExt cx="2718444" cy="2750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E6D365-AABA-4B5B-8A94-889421FA4055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5445C75-B7DD-4141-8B0D-BDF46A59FA2A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0F97B0-5788-4C69-A9CD-5CEEEC333627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3B329F-6978-4655-B4A9-FAEA05A196BD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8173F4-36D1-40FD-9E75-47F7E609F62A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08B555-6574-4243-96DF-81E94CFF915D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82C282C-AF4D-4D1F-88E7-AEE4002C37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98303 w 12192000"/>
              <a:gd name="connsiteY3" fmla="*/ 6858000 h 6858000"/>
              <a:gd name="connsiteX4" fmla="*/ 10998303 w 12192000"/>
              <a:gd name="connsiteY4" fmla="*/ 6857999 h 6858000"/>
              <a:gd name="connsiteX5" fmla="*/ 6120274 w 12192000"/>
              <a:gd name="connsiteY5" fmla="*/ 3428999 h 6858000"/>
              <a:gd name="connsiteX6" fmla="*/ 1242245 w 12192000"/>
              <a:gd name="connsiteY6" fmla="*/ 6857999 h 6858000"/>
              <a:gd name="connsiteX7" fmla="*/ 1242245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98303" y="6858000"/>
                </a:lnTo>
                <a:lnTo>
                  <a:pt x="10998303" y="6857999"/>
                </a:lnTo>
                <a:cubicBezTo>
                  <a:pt x="10998303" y="4964215"/>
                  <a:pt x="8814335" y="3428999"/>
                  <a:pt x="6120274" y="3428999"/>
                </a:cubicBezTo>
                <a:cubicBezTo>
                  <a:pt x="3426213" y="3428999"/>
                  <a:pt x="1242245" y="4964215"/>
                  <a:pt x="1242245" y="6857999"/>
                </a:cubicBezTo>
                <a:lnTo>
                  <a:pt x="124224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749C86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9DBABB-CA97-43F0-B7F8-FE643B799A89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12169499 w 12192000"/>
              <a:gd name="connsiteY3" fmla="*/ 6857999 h 6857999"/>
              <a:gd name="connsiteX4" fmla="*/ 12165043 w 12192000"/>
              <a:gd name="connsiteY4" fmla="*/ 6719539 h 6857999"/>
              <a:gd name="connsiteX5" fmla="*/ 6096000 w 12192000"/>
              <a:gd name="connsiteY5" fmla="*/ 2190750 h 6857999"/>
              <a:gd name="connsiteX6" fmla="*/ 26957 w 12192000"/>
              <a:gd name="connsiteY6" fmla="*/ 6719539 h 6857999"/>
              <a:gd name="connsiteX7" fmla="*/ 22501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12169499" y="6857999"/>
                </a:lnTo>
                <a:lnTo>
                  <a:pt x="12165043" y="6719539"/>
                </a:lnTo>
                <a:cubicBezTo>
                  <a:pt x="12002283" y="4196846"/>
                  <a:pt x="9347326" y="2190750"/>
                  <a:pt x="6096000" y="2190750"/>
                </a:cubicBezTo>
                <a:cubicBezTo>
                  <a:pt x="2844675" y="2190750"/>
                  <a:pt x="189717" y="4196846"/>
                  <a:pt x="26957" y="6719539"/>
                </a:cubicBezTo>
                <a:lnTo>
                  <a:pt x="22501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9DB9A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A345D2-0BEC-49C1-A87F-DD2C1DA1BF05}"/>
              </a:ext>
            </a:extLst>
          </p:cNvPr>
          <p:cNvSpPr/>
          <p:nvPr/>
        </p:nvSpPr>
        <p:spPr>
          <a:xfrm>
            <a:off x="1" y="1"/>
            <a:ext cx="12192000" cy="3574381"/>
          </a:xfrm>
          <a:custGeom>
            <a:avLst/>
            <a:gdLst>
              <a:gd name="connsiteX0" fmla="*/ 0 w 12192000"/>
              <a:gd name="connsiteY0" fmla="*/ 0 h 3574381"/>
              <a:gd name="connsiteX1" fmla="*/ 12192000 w 12192000"/>
              <a:gd name="connsiteY1" fmla="*/ 0 h 3574381"/>
              <a:gd name="connsiteX2" fmla="*/ 12192000 w 12192000"/>
              <a:gd name="connsiteY2" fmla="*/ 3574381 h 3574381"/>
              <a:gd name="connsiteX3" fmla="*/ 12026313 w 12192000"/>
              <a:gd name="connsiteY3" fmla="*/ 3372116 h 3574381"/>
              <a:gd name="connsiteX4" fmla="*/ 6096000 w 12192000"/>
              <a:gd name="connsiteY4" fmla="*/ 1028700 h 3574381"/>
              <a:gd name="connsiteX5" fmla="*/ 165687 w 12192000"/>
              <a:gd name="connsiteY5" fmla="*/ 3372116 h 3574381"/>
              <a:gd name="connsiteX6" fmla="*/ 0 w 12192000"/>
              <a:gd name="connsiteY6" fmla="*/ 3574381 h 3574381"/>
              <a:gd name="connsiteX7" fmla="*/ 0 w 12192000"/>
              <a:gd name="connsiteY7" fmla="*/ 0 h 357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574381">
                <a:moveTo>
                  <a:pt x="0" y="0"/>
                </a:moveTo>
                <a:lnTo>
                  <a:pt x="12192000" y="0"/>
                </a:lnTo>
                <a:lnTo>
                  <a:pt x="12192000" y="3574381"/>
                </a:lnTo>
                <a:lnTo>
                  <a:pt x="12026313" y="3372116"/>
                </a:lnTo>
                <a:cubicBezTo>
                  <a:pt x="10810142" y="1967183"/>
                  <a:pt x="8609210" y="1028700"/>
                  <a:pt x="6096000" y="1028700"/>
                </a:cubicBezTo>
                <a:cubicBezTo>
                  <a:pt x="3582790" y="1028700"/>
                  <a:pt x="1381858" y="1967183"/>
                  <a:pt x="165687" y="3372116"/>
                </a:cubicBezTo>
                <a:lnTo>
                  <a:pt x="0" y="3574381"/>
                </a:lnTo>
                <a:lnTo>
                  <a:pt x="0" y="0"/>
                </a:lnTo>
                <a:close/>
              </a:path>
            </a:pathLst>
          </a:custGeom>
          <a:solidFill>
            <a:srgbClr val="C2D4C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E83C1E8-31E0-4B59-B074-5DC7FEAB17DA}"/>
              </a:ext>
            </a:extLst>
          </p:cNvPr>
          <p:cNvSpPr/>
          <p:nvPr/>
        </p:nvSpPr>
        <p:spPr>
          <a:xfrm>
            <a:off x="-75142" y="-17850"/>
            <a:ext cx="12427973" cy="7249070"/>
          </a:xfrm>
          <a:prstGeom prst="rect">
            <a:avLst/>
          </a:prstGeom>
          <a:solidFill>
            <a:schemeClr val="bg1">
              <a:alpha val="88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9CBF3FC-B3AE-4CE9-BBE6-61A36CE79E11}"/>
              </a:ext>
            </a:extLst>
          </p:cNvPr>
          <p:cNvSpPr/>
          <p:nvPr/>
        </p:nvSpPr>
        <p:spPr>
          <a:xfrm>
            <a:off x="1358736" y="-781074"/>
            <a:ext cx="860474" cy="6627526"/>
          </a:xfrm>
          <a:prstGeom prst="roundRect">
            <a:avLst>
              <a:gd name="adj" fmla="val 50000"/>
            </a:avLst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8C6E5B2-6A2D-4652-9000-04FE3D3B61A5}"/>
              </a:ext>
            </a:extLst>
          </p:cNvPr>
          <p:cNvSpPr/>
          <p:nvPr/>
        </p:nvSpPr>
        <p:spPr>
          <a:xfrm rot="8973622" flipV="1">
            <a:off x="1392922" y="5905541"/>
            <a:ext cx="275149" cy="412608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51888CD-1174-431C-AB6F-94FB48C66DFC}"/>
              </a:ext>
            </a:extLst>
          </p:cNvPr>
          <p:cNvSpPr/>
          <p:nvPr/>
        </p:nvSpPr>
        <p:spPr>
          <a:xfrm rot="11387921" flipH="1" flipV="1">
            <a:off x="1704254" y="6050669"/>
            <a:ext cx="413786" cy="620505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17DC29-EFB8-43E6-A8A2-3BE316EA998D}"/>
              </a:ext>
            </a:extLst>
          </p:cNvPr>
          <p:cNvSpPr/>
          <p:nvPr/>
        </p:nvSpPr>
        <p:spPr>
          <a:xfrm>
            <a:off x="4561214" y="3429000"/>
            <a:ext cx="7894455" cy="1993693"/>
          </a:xfrm>
          <a:prstGeom prst="rect">
            <a:avLst/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1480F-A73E-405D-84E0-CBC539A0D388}"/>
              </a:ext>
            </a:extLst>
          </p:cNvPr>
          <p:cNvSpPr txBox="1"/>
          <p:nvPr/>
        </p:nvSpPr>
        <p:spPr>
          <a:xfrm>
            <a:off x="2761316" y="1041388"/>
            <a:ext cx="47264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Observasi</a:t>
            </a: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 Awal</a:t>
            </a:r>
            <a:endParaRPr lang="id-ID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073A881-61E5-4759-82B6-75B9498894CB}"/>
              </a:ext>
            </a:extLst>
          </p:cNvPr>
          <p:cNvSpPr txBox="1"/>
          <p:nvPr/>
        </p:nvSpPr>
        <p:spPr>
          <a:xfrm>
            <a:off x="5381681" y="3827538"/>
            <a:ext cx="54515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Pengaruh</a:t>
            </a:r>
            <a:r>
              <a:rPr lang="en-U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Perubahan</a:t>
            </a:r>
            <a:r>
              <a:rPr lang="en-U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Suhu</a:t>
            </a:r>
            <a:r>
              <a:rPr lang="en-U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di </a:t>
            </a:r>
            <a:r>
              <a:rPr lang="en-US" sz="3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Pelarutan</a:t>
            </a:r>
            <a:r>
              <a:rPr lang="en-U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Gula</a:t>
            </a:r>
            <a:endParaRPr lang="id-ID" sz="3600" b="0" i="0" dirty="0">
              <a:solidFill>
                <a:schemeClr val="bg1"/>
              </a:solidFill>
              <a:effectLst/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479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BACB9E4-750F-4FA4-AF5B-7F0E6EC993E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014786 w 12192000"/>
              <a:gd name="connsiteY3" fmla="*/ 6857999 h 6857999"/>
              <a:gd name="connsiteX4" fmla="*/ 9015874 w 12192000"/>
              <a:gd name="connsiteY4" fmla="*/ 6833240 h 6857999"/>
              <a:gd name="connsiteX5" fmla="*/ 6120274 w 12192000"/>
              <a:gd name="connsiteY5" fmla="*/ 5166672 h 6857999"/>
              <a:gd name="connsiteX6" fmla="*/ 3224674 w 12192000"/>
              <a:gd name="connsiteY6" fmla="*/ 6833240 h 6857999"/>
              <a:gd name="connsiteX7" fmla="*/ 3225762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014786" y="6857999"/>
                </a:lnTo>
                <a:lnTo>
                  <a:pt x="9015874" y="6833240"/>
                </a:lnTo>
                <a:cubicBezTo>
                  <a:pt x="9015874" y="5912820"/>
                  <a:pt x="7719470" y="5166672"/>
                  <a:pt x="6120274" y="5166672"/>
                </a:cubicBezTo>
                <a:cubicBezTo>
                  <a:pt x="4521078" y="5166672"/>
                  <a:pt x="3224674" y="5912820"/>
                  <a:pt x="3224674" y="6833240"/>
                </a:cubicBezTo>
                <a:lnTo>
                  <a:pt x="3225762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96148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30991FF-9885-4617-8671-D5D4AA214ACD}"/>
              </a:ext>
            </a:extLst>
          </p:cNvPr>
          <p:cNvSpPr/>
          <p:nvPr/>
        </p:nvSpPr>
        <p:spPr>
          <a:xfrm>
            <a:off x="-117986" y="0"/>
            <a:ext cx="12309986" cy="6857999"/>
          </a:xfrm>
          <a:custGeom>
            <a:avLst/>
            <a:gdLst>
              <a:gd name="connsiteX0" fmla="*/ 0 w 12309986"/>
              <a:gd name="connsiteY0" fmla="*/ 0 h 6857999"/>
              <a:gd name="connsiteX1" fmla="*/ 12309986 w 12309986"/>
              <a:gd name="connsiteY1" fmla="*/ 0 h 6857999"/>
              <a:gd name="connsiteX2" fmla="*/ 12309986 w 12309986"/>
              <a:gd name="connsiteY2" fmla="*/ 6857999 h 6857999"/>
              <a:gd name="connsiteX3" fmla="*/ 10311387 w 12309986"/>
              <a:gd name="connsiteY3" fmla="*/ 6857999 h 6857999"/>
              <a:gd name="connsiteX4" fmla="*/ 10280652 w 12309986"/>
              <a:gd name="connsiteY4" fmla="*/ 6758711 h 6857999"/>
              <a:gd name="connsiteX5" fmla="*/ 6238260 w 12309986"/>
              <a:gd name="connsiteY5" fmla="*/ 4424516 h 6857999"/>
              <a:gd name="connsiteX6" fmla="*/ 2195868 w 12309986"/>
              <a:gd name="connsiteY6" fmla="*/ 6758711 h 6857999"/>
              <a:gd name="connsiteX7" fmla="*/ 2165133 w 12309986"/>
              <a:gd name="connsiteY7" fmla="*/ 6857999 h 6857999"/>
              <a:gd name="connsiteX8" fmla="*/ 0 w 12309986"/>
              <a:gd name="connsiteY8" fmla="*/ 6857999 h 6857999"/>
              <a:gd name="connsiteX9" fmla="*/ 0 w 12309986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09986" h="6857999">
                <a:moveTo>
                  <a:pt x="0" y="0"/>
                </a:moveTo>
                <a:lnTo>
                  <a:pt x="12309986" y="0"/>
                </a:lnTo>
                <a:lnTo>
                  <a:pt x="12309986" y="6857999"/>
                </a:lnTo>
                <a:lnTo>
                  <a:pt x="10311387" y="6857999"/>
                </a:lnTo>
                <a:lnTo>
                  <a:pt x="10280652" y="6758711"/>
                </a:lnTo>
                <a:cubicBezTo>
                  <a:pt x="9817439" y="5416391"/>
                  <a:pt x="8183208" y="4424516"/>
                  <a:pt x="6238260" y="4424516"/>
                </a:cubicBezTo>
                <a:cubicBezTo>
                  <a:pt x="4293313" y="4424516"/>
                  <a:pt x="2659081" y="5416391"/>
                  <a:pt x="2195868" y="6758711"/>
                </a:cubicBezTo>
                <a:lnTo>
                  <a:pt x="2165133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4B7D5E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FF979F-1CAA-47E4-8F3E-617ABADB409D}"/>
              </a:ext>
            </a:extLst>
          </p:cNvPr>
          <p:cNvGrpSpPr/>
          <p:nvPr/>
        </p:nvGrpSpPr>
        <p:grpSpPr>
          <a:xfrm>
            <a:off x="2917558" y="3574382"/>
            <a:ext cx="3650390" cy="3693499"/>
            <a:chOff x="2691849" y="1430735"/>
            <a:chExt cx="2718444" cy="2750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E6D365-AABA-4B5B-8A94-889421FA4055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5445C75-B7DD-4141-8B0D-BDF46A59FA2A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0F97B0-5788-4C69-A9CD-5CEEEC333627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3B329F-6978-4655-B4A9-FAEA05A196BD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8173F4-36D1-40FD-9E75-47F7E609F62A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08B555-6574-4243-96DF-81E94CFF915D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82C282C-AF4D-4D1F-88E7-AEE4002C37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98303 w 12192000"/>
              <a:gd name="connsiteY3" fmla="*/ 6858000 h 6858000"/>
              <a:gd name="connsiteX4" fmla="*/ 10998303 w 12192000"/>
              <a:gd name="connsiteY4" fmla="*/ 6857999 h 6858000"/>
              <a:gd name="connsiteX5" fmla="*/ 6120274 w 12192000"/>
              <a:gd name="connsiteY5" fmla="*/ 3428999 h 6858000"/>
              <a:gd name="connsiteX6" fmla="*/ 1242245 w 12192000"/>
              <a:gd name="connsiteY6" fmla="*/ 6857999 h 6858000"/>
              <a:gd name="connsiteX7" fmla="*/ 1242245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98303" y="6858000"/>
                </a:lnTo>
                <a:lnTo>
                  <a:pt x="10998303" y="6857999"/>
                </a:lnTo>
                <a:cubicBezTo>
                  <a:pt x="10998303" y="4964215"/>
                  <a:pt x="8814335" y="3428999"/>
                  <a:pt x="6120274" y="3428999"/>
                </a:cubicBezTo>
                <a:cubicBezTo>
                  <a:pt x="3426213" y="3428999"/>
                  <a:pt x="1242245" y="4964215"/>
                  <a:pt x="1242245" y="6857999"/>
                </a:cubicBezTo>
                <a:lnTo>
                  <a:pt x="124224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749C86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9DBABB-CA97-43F0-B7F8-FE643B799A89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12169499 w 12192000"/>
              <a:gd name="connsiteY3" fmla="*/ 6857999 h 6857999"/>
              <a:gd name="connsiteX4" fmla="*/ 12165043 w 12192000"/>
              <a:gd name="connsiteY4" fmla="*/ 6719539 h 6857999"/>
              <a:gd name="connsiteX5" fmla="*/ 6096000 w 12192000"/>
              <a:gd name="connsiteY5" fmla="*/ 2190750 h 6857999"/>
              <a:gd name="connsiteX6" fmla="*/ 26957 w 12192000"/>
              <a:gd name="connsiteY6" fmla="*/ 6719539 h 6857999"/>
              <a:gd name="connsiteX7" fmla="*/ 22501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12169499" y="6857999"/>
                </a:lnTo>
                <a:lnTo>
                  <a:pt x="12165043" y="6719539"/>
                </a:lnTo>
                <a:cubicBezTo>
                  <a:pt x="12002283" y="4196846"/>
                  <a:pt x="9347326" y="2190750"/>
                  <a:pt x="6096000" y="2190750"/>
                </a:cubicBezTo>
                <a:cubicBezTo>
                  <a:pt x="2844675" y="2190750"/>
                  <a:pt x="189717" y="4196846"/>
                  <a:pt x="26957" y="6719539"/>
                </a:cubicBezTo>
                <a:lnTo>
                  <a:pt x="22501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9DB9A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A345D2-0BEC-49C1-A87F-DD2C1DA1BF05}"/>
              </a:ext>
            </a:extLst>
          </p:cNvPr>
          <p:cNvSpPr/>
          <p:nvPr/>
        </p:nvSpPr>
        <p:spPr>
          <a:xfrm>
            <a:off x="1" y="1"/>
            <a:ext cx="12192000" cy="3574381"/>
          </a:xfrm>
          <a:custGeom>
            <a:avLst/>
            <a:gdLst>
              <a:gd name="connsiteX0" fmla="*/ 0 w 12192000"/>
              <a:gd name="connsiteY0" fmla="*/ 0 h 3574381"/>
              <a:gd name="connsiteX1" fmla="*/ 12192000 w 12192000"/>
              <a:gd name="connsiteY1" fmla="*/ 0 h 3574381"/>
              <a:gd name="connsiteX2" fmla="*/ 12192000 w 12192000"/>
              <a:gd name="connsiteY2" fmla="*/ 3574381 h 3574381"/>
              <a:gd name="connsiteX3" fmla="*/ 12026313 w 12192000"/>
              <a:gd name="connsiteY3" fmla="*/ 3372116 h 3574381"/>
              <a:gd name="connsiteX4" fmla="*/ 6096000 w 12192000"/>
              <a:gd name="connsiteY4" fmla="*/ 1028700 h 3574381"/>
              <a:gd name="connsiteX5" fmla="*/ 165687 w 12192000"/>
              <a:gd name="connsiteY5" fmla="*/ 3372116 h 3574381"/>
              <a:gd name="connsiteX6" fmla="*/ 0 w 12192000"/>
              <a:gd name="connsiteY6" fmla="*/ 3574381 h 3574381"/>
              <a:gd name="connsiteX7" fmla="*/ 0 w 12192000"/>
              <a:gd name="connsiteY7" fmla="*/ 0 h 357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574381">
                <a:moveTo>
                  <a:pt x="0" y="0"/>
                </a:moveTo>
                <a:lnTo>
                  <a:pt x="12192000" y="0"/>
                </a:lnTo>
                <a:lnTo>
                  <a:pt x="12192000" y="3574381"/>
                </a:lnTo>
                <a:lnTo>
                  <a:pt x="12026313" y="3372116"/>
                </a:lnTo>
                <a:cubicBezTo>
                  <a:pt x="10810142" y="1967183"/>
                  <a:pt x="8609210" y="1028700"/>
                  <a:pt x="6096000" y="1028700"/>
                </a:cubicBezTo>
                <a:cubicBezTo>
                  <a:pt x="3582790" y="1028700"/>
                  <a:pt x="1381858" y="1967183"/>
                  <a:pt x="165687" y="3372116"/>
                </a:cubicBezTo>
                <a:lnTo>
                  <a:pt x="0" y="3574381"/>
                </a:lnTo>
                <a:lnTo>
                  <a:pt x="0" y="0"/>
                </a:lnTo>
                <a:close/>
              </a:path>
            </a:pathLst>
          </a:custGeom>
          <a:solidFill>
            <a:srgbClr val="C2D4C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E83C1E8-31E0-4B59-B074-5DC7FEAB17DA}"/>
              </a:ext>
            </a:extLst>
          </p:cNvPr>
          <p:cNvSpPr/>
          <p:nvPr/>
        </p:nvSpPr>
        <p:spPr>
          <a:xfrm>
            <a:off x="-117987" y="0"/>
            <a:ext cx="12427973" cy="7249070"/>
          </a:xfrm>
          <a:prstGeom prst="rect">
            <a:avLst/>
          </a:prstGeom>
          <a:solidFill>
            <a:schemeClr val="bg1">
              <a:alpha val="88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9CBF3FC-B3AE-4CE9-BBE6-61A36CE79E11}"/>
              </a:ext>
            </a:extLst>
          </p:cNvPr>
          <p:cNvSpPr/>
          <p:nvPr/>
        </p:nvSpPr>
        <p:spPr>
          <a:xfrm>
            <a:off x="1358736" y="-781074"/>
            <a:ext cx="860474" cy="6627526"/>
          </a:xfrm>
          <a:prstGeom prst="roundRect">
            <a:avLst>
              <a:gd name="adj" fmla="val 50000"/>
            </a:avLst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8C6E5B2-6A2D-4652-9000-04FE3D3B61A5}"/>
              </a:ext>
            </a:extLst>
          </p:cNvPr>
          <p:cNvSpPr/>
          <p:nvPr/>
        </p:nvSpPr>
        <p:spPr>
          <a:xfrm rot="8973622" flipV="1">
            <a:off x="1392922" y="5905541"/>
            <a:ext cx="275149" cy="412608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51888CD-1174-431C-AB6F-94FB48C66DFC}"/>
              </a:ext>
            </a:extLst>
          </p:cNvPr>
          <p:cNvSpPr/>
          <p:nvPr/>
        </p:nvSpPr>
        <p:spPr>
          <a:xfrm rot="11387921" flipH="1" flipV="1">
            <a:off x="1704254" y="6050669"/>
            <a:ext cx="413786" cy="620505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17DC29-EFB8-43E6-A8A2-3BE316EA998D}"/>
              </a:ext>
            </a:extLst>
          </p:cNvPr>
          <p:cNvSpPr/>
          <p:nvPr/>
        </p:nvSpPr>
        <p:spPr>
          <a:xfrm>
            <a:off x="4561214" y="3429000"/>
            <a:ext cx="7894455" cy="1993693"/>
          </a:xfrm>
          <a:prstGeom prst="rect">
            <a:avLst/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1480F-A73E-405D-84E0-CBC539A0D388}"/>
              </a:ext>
            </a:extLst>
          </p:cNvPr>
          <p:cNvSpPr txBox="1"/>
          <p:nvPr/>
        </p:nvSpPr>
        <p:spPr>
          <a:xfrm>
            <a:off x="2376080" y="515594"/>
            <a:ext cx="47264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Penemuan</a:t>
            </a: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Masalah</a:t>
            </a:r>
            <a:endParaRPr lang="id-ID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073A881-61E5-4759-82B6-75B9498894CB}"/>
              </a:ext>
            </a:extLst>
          </p:cNvPr>
          <p:cNvSpPr txBox="1"/>
          <p:nvPr/>
        </p:nvSpPr>
        <p:spPr>
          <a:xfrm>
            <a:off x="4820964" y="3641945"/>
            <a:ext cx="75318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d-ID" sz="40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Bagaimana</a:t>
            </a:r>
            <a:r>
              <a:rPr lang="en-US" sz="40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4000" b="0" i="0" dirty="0" err="1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pengaruh</a:t>
            </a:r>
            <a:r>
              <a:rPr lang="en-US" sz="40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4000" b="0" i="0" dirty="0" err="1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suhu</a:t>
            </a:r>
            <a:r>
              <a:rPr lang="en-US" sz="40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 algn="l"/>
            <a:r>
              <a:rPr lang="en-US" sz="40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pada </a:t>
            </a:r>
            <a:r>
              <a:rPr lang="en-US" sz="4000" b="0" i="0" dirty="0" err="1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pelarutan</a:t>
            </a:r>
            <a:r>
              <a:rPr lang="en-US" sz="40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gula</a:t>
            </a:r>
            <a:r>
              <a:rPr lang="id-ID" sz="40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455103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BACB9E4-750F-4FA4-AF5B-7F0E6EC993E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014786 w 12192000"/>
              <a:gd name="connsiteY3" fmla="*/ 6857999 h 6857999"/>
              <a:gd name="connsiteX4" fmla="*/ 9015874 w 12192000"/>
              <a:gd name="connsiteY4" fmla="*/ 6833240 h 6857999"/>
              <a:gd name="connsiteX5" fmla="*/ 6120274 w 12192000"/>
              <a:gd name="connsiteY5" fmla="*/ 5166672 h 6857999"/>
              <a:gd name="connsiteX6" fmla="*/ 3224674 w 12192000"/>
              <a:gd name="connsiteY6" fmla="*/ 6833240 h 6857999"/>
              <a:gd name="connsiteX7" fmla="*/ 3225762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014786" y="6857999"/>
                </a:lnTo>
                <a:lnTo>
                  <a:pt x="9015874" y="6833240"/>
                </a:lnTo>
                <a:cubicBezTo>
                  <a:pt x="9015874" y="5912820"/>
                  <a:pt x="7719470" y="5166672"/>
                  <a:pt x="6120274" y="5166672"/>
                </a:cubicBezTo>
                <a:cubicBezTo>
                  <a:pt x="4521078" y="5166672"/>
                  <a:pt x="3224674" y="5912820"/>
                  <a:pt x="3224674" y="6833240"/>
                </a:cubicBezTo>
                <a:lnTo>
                  <a:pt x="3225762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96148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30991FF-9885-4617-8671-D5D4AA214ACD}"/>
              </a:ext>
            </a:extLst>
          </p:cNvPr>
          <p:cNvSpPr/>
          <p:nvPr/>
        </p:nvSpPr>
        <p:spPr>
          <a:xfrm>
            <a:off x="-117986" y="0"/>
            <a:ext cx="12309986" cy="6857999"/>
          </a:xfrm>
          <a:custGeom>
            <a:avLst/>
            <a:gdLst>
              <a:gd name="connsiteX0" fmla="*/ 0 w 12309986"/>
              <a:gd name="connsiteY0" fmla="*/ 0 h 6857999"/>
              <a:gd name="connsiteX1" fmla="*/ 12309986 w 12309986"/>
              <a:gd name="connsiteY1" fmla="*/ 0 h 6857999"/>
              <a:gd name="connsiteX2" fmla="*/ 12309986 w 12309986"/>
              <a:gd name="connsiteY2" fmla="*/ 6857999 h 6857999"/>
              <a:gd name="connsiteX3" fmla="*/ 10311387 w 12309986"/>
              <a:gd name="connsiteY3" fmla="*/ 6857999 h 6857999"/>
              <a:gd name="connsiteX4" fmla="*/ 10280652 w 12309986"/>
              <a:gd name="connsiteY4" fmla="*/ 6758711 h 6857999"/>
              <a:gd name="connsiteX5" fmla="*/ 6238260 w 12309986"/>
              <a:gd name="connsiteY5" fmla="*/ 4424516 h 6857999"/>
              <a:gd name="connsiteX6" fmla="*/ 2195868 w 12309986"/>
              <a:gd name="connsiteY6" fmla="*/ 6758711 h 6857999"/>
              <a:gd name="connsiteX7" fmla="*/ 2165133 w 12309986"/>
              <a:gd name="connsiteY7" fmla="*/ 6857999 h 6857999"/>
              <a:gd name="connsiteX8" fmla="*/ 0 w 12309986"/>
              <a:gd name="connsiteY8" fmla="*/ 6857999 h 6857999"/>
              <a:gd name="connsiteX9" fmla="*/ 0 w 12309986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09986" h="6857999">
                <a:moveTo>
                  <a:pt x="0" y="0"/>
                </a:moveTo>
                <a:lnTo>
                  <a:pt x="12309986" y="0"/>
                </a:lnTo>
                <a:lnTo>
                  <a:pt x="12309986" y="6857999"/>
                </a:lnTo>
                <a:lnTo>
                  <a:pt x="10311387" y="6857999"/>
                </a:lnTo>
                <a:lnTo>
                  <a:pt x="10280652" y="6758711"/>
                </a:lnTo>
                <a:cubicBezTo>
                  <a:pt x="9817439" y="5416391"/>
                  <a:pt x="8183208" y="4424516"/>
                  <a:pt x="6238260" y="4424516"/>
                </a:cubicBezTo>
                <a:cubicBezTo>
                  <a:pt x="4293313" y="4424516"/>
                  <a:pt x="2659081" y="5416391"/>
                  <a:pt x="2195868" y="6758711"/>
                </a:cubicBezTo>
                <a:lnTo>
                  <a:pt x="2165133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4B7D5E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FF979F-1CAA-47E4-8F3E-617ABADB409D}"/>
              </a:ext>
            </a:extLst>
          </p:cNvPr>
          <p:cNvGrpSpPr/>
          <p:nvPr/>
        </p:nvGrpSpPr>
        <p:grpSpPr>
          <a:xfrm>
            <a:off x="2917558" y="3574382"/>
            <a:ext cx="3650390" cy="3693499"/>
            <a:chOff x="2691849" y="1430735"/>
            <a:chExt cx="2718444" cy="2750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E6D365-AABA-4B5B-8A94-889421FA4055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5445C75-B7DD-4141-8B0D-BDF46A59FA2A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0F97B0-5788-4C69-A9CD-5CEEEC333627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3B329F-6978-4655-B4A9-FAEA05A196BD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8173F4-36D1-40FD-9E75-47F7E609F62A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08B555-6574-4243-96DF-81E94CFF915D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82C282C-AF4D-4D1F-88E7-AEE4002C37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98303 w 12192000"/>
              <a:gd name="connsiteY3" fmla="*/ 6858000 h 6858000"/>
              <a:gd name="connsiteX4" fmla="*/ 10998303 w 12192000"/>
              <a:gd name="connsiteY4" fmla="*/ 6857999 h 6858000"/>
              <a:gd name="connsiteX5" fmla="*/ 6120274 w 12192000"/>
              <a:gd name="connsiteY5" fmla="*/ 3428999 h 6858000"/>
              <a:gd name="connsiteX6" fmla="*/ 1242245 w 12192000"/>
              <a:gd name="connsiteY6" fmla="*/ 6857999 h 6858000"/>
              <a:gd name="connsiteX7" fmla="*/ 1242245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98303" y="6858000"/>
                </a:lnTo>
                <a:lnTo>
                  <a:pt x="10998303" y="6857999"/>
                </a:lnTo>
                <a:cubicBezTo>
                  <a:pt x="10998303" y="4964215"/>
                  <a:pt x="8814335" y="3428999"/>
                  <a:pt x="6120274" y="3428999"/>
                </a:cubicBezTo>
                <a:cubicBezTo>
                  <a:pt x="3426213" y="3428999"/>
                  <a:pt x="1242245" y="4964215"/>
                  <a:pt x="1242245" y="6857999"/>
                </a:cubicBezTo>
                <a:lnTo>
                  <a:pt x="124224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749C86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9DBABB-CA97-43F0-B7F8-FE643B799A89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12169499 w 12192000"/>
              <a:gd name="connsiteY3" fmla="*/ 6857999 h 6857999"/>
              <a:gd name="connsiteX4" fmla="*/ 12165043 w 12192000"/>
              <a:gd name="connsiteY4" fmla="*/ 6719539 h 6857999"/>
              <a:gd name="connsiteX5" fmla="*/ 6096000 w 12192000"/>
              <a:gd name="connsiteY5" fmla="*/ 2190750 h 6857999"/>
              <a:gd name="connsiteX6" fmla="*/ 26957 w 12192000"/>
              <a:gd name="connsiteY6" fmla="*/ 6719539 h 6857999"/>
              <a:gd name="connsiteX7" fmla="*/ 22501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12169499" y="6857999"/>
                </a:lnTo>
                <a:lnTo>
                  <a:pt x="12165043" y="6719539"/>
                </a:lnTo>
                <a:cubicBezTo>
                  <a:pt x="12002283" y="4196846"/>
                  <a:pt x="9347326" y="2190750"/>
                  <a:pt x="6096000" y="2190750"/>
                </a:cubicBezTo>
                <a:cubicBezTo>
                  <a:pt x="2844675" y="2190750"/>
                  <a:pt x="189717" y="4196846"/>
                  <a:pt x="26957" y="6719539"/>
                </a:cubicBezTo>
                <a:lnTo>
                  <a:pt x="22501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9DB9A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A345D2-0BEC-49C1-A87F-DD2C1DA1BF05}"/>
              </a:ext>
            </a:extLst>
          </p:cNvPr>
          <p:cNvSpPr/>
          <p:nvPr/>
        </p:nvSpPr>
        <p:spPr>
          <a:xfrm>
            <a:off x="1" y="1"/>
            <a:ext cx="12192000" cy="3574381"/>
          </a:xfrm>
          <a:custGeom>
            <a:avLst/>
            <a:gdLst>
              <a:gd name="connsiteX0" fmla="*/ 0 w 12192000"/>
              <a:gd name="connsiteY0" fmla="*/ 0 h 3574381"/>
              <a:gd name="connsiteX1" fmla="*/ 12192000 w 12192000"/>
              <a:gd name="connsiteY1" fmla="*/ 0 h 3574381"/>
              <a:gd name="connsiteX2" fmla="*/ 12192000 w 12192000"/>
              <a:gd name="connsiteY2" fmla="*/ 3574381 h 3574381"/>
              <a:gd name="connsiteX3" fmla="*/ 12026313 w 12192000"/>
              <a:gd name="connsiteY3" fmla="*/ 3372116 h 3574381"/>
              <a:gd name="connsiteX4" fmla="*/ 6096000 w 12192000"/>
              <a:gd name="connsiteY4" fmla="*/ 1028700 h 3574381"/>
              <a:gd name="connsiteX5" fmla="*/ 165687 w 12192000"/>
              <a:gd name="connsiteY5" fmla="*/ 3372116 h 3574381"/>
              <a:gd name="connsiteX6" fmla="*/ 0 w 12192000"/>
              <a:gd name="connsiteY6" fmla="*/ 3574381 h 3574381"/>
              <a:gd name="connsiteX7" fmla="*/ 0 w 12192000"/>
              <a:gd name="connsiteY7" fmla="*/ 0 h 357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574381">
                <a:moveTo>
                  <a:pt x="0" y="0"/>
                </a:moveTo>
                <a:lnTo>
                  <a:pt x="12192000" y="0"/>
                </a:lnTo>
                <a:lnTo>
                  <a:pt x="12192000" y="3574381"/>
                </a:lnTo>
                <a:lnTo>
                  <a:pt x="12026313" y="3372116"/>
                </a:lnTo>
                <a:cubicBezTo>
                  <a:pt x="10810142" y="1967183"/>
                  <a:pt x="8609210" y="1028700"/>
                  <a:pt x="6096000" y="1028700"/>
                </a:cubicBezTo>
                <a:cubicBezTo>
                  <a:pt x="3582790" y="1028700"/>
                  <a:pt x="1381858" y="1967183"/>
                  <a:pt x="165687" y="3372116"/>
                </a:cubicBezTo>
                <a:lnTo>
                  <a:pt x="0" y="3574381"/>
                </a:lnTo>
                <a:lnTo>
                  <a:pt x="0" y="0"/>
                </a:lnTo>
                <a:close/>
              </a:path>
            </a:pathLst>
          </a:custGeom>
          <a:solidFill>
            <a:srgbClr val="C2D4C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E83C1E8-31E0-4B59-B074-5DC7FEAB17DA}"/>
              </a:ext>
            </a:extLst>
          </p:cNvPr>
          <p:cNvSpPr/>
          <p:nvPr/>
        </p:nvSpPr>
        <p:spPr>
          <a:xfrm>
            <a:off x="0" y="-126186"/>
            <a:ext cx="12427973" cy="7249070"/>
          </a:xfrm>
          <a:prstGeom prst="rect">
            <a:avLst/>
          </a:prstGeom>
          <a:solidFill>
            <a:schemeClr val="bg1">
              <a:alpha val="88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9CBF3FC-B3AE-4CE9-BBE6-61A36CE79E11}"/>
              </a:ext>
            </a:extLst>
          </p:cNvPr>
          <p:cNvSpPr/>
          <p:nvPr/>
        </p:nvSpPr>
        <p:spPr>
          <a:xfrm>
            <a:off x="1358736" y="-781074"/>
            <a:ext cx="860474" cy="6627526"/>
          </a:xfrm>
          <a:prstGeom prst="roundRect">
            <a:avLst>
              <a:gd name="adj" fmla="val 50000"/>
            </a:avLst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8C6E5B2-6A2D-4652-9000-04FE3D3B61A5}"/>
              </a:ext>
            </a:extLst>
          </p:cNvPr>
          <p:cNvSpPr/>
          <p:nvPr/>
        </p:nvSpPr>
        <p:spPr>
          <a:xfrm rot="8973622" flipV="1">
            <a:off x="1392922" y="5905541"/>
            <a:ext cx="275149" cy="412608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51888CD-1174-431C-AB6F-94FB48C66DFC}"/>
              </a:ext>
            </a:extLst>
          </p:cNvPr>
          <p:cNvSpPr/>
          <p:nvPr/>
        </p:nvSpPr>
        <p:spPr>
          <a:xfrm rot="11387921" flipH="1" flipV="1">
            <a:off x="1704254" y="6050669"/>
            <a:ext cx="413786" cy="620505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17DC29-EFB8-43E6-A8A2-3BE316EA998D}"/>
              </a:ext>
            </a:extLst>
          </p:cNvPr>
          <p:cNvSpPr/>
          <p:nvPr/>
        </p:nvSpPr>
        <p:spPr>
          <a:xfrm>
            <a:off x="4214236" y="2402025"/>
            <a:ext cx="7894455" cy="4011563"/>
          </a:xfrm>
          <a:prstGeom prst="rect">
            <a:avLst/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1480F-A73E-405D-84E0-CBC539A0D388}"/>
              </a:ext>
            </a:extLst>
          </p:cNvPr>
          <p:cNvSpPr txBox="1"/>
          <p:nvPr/>
        </p:nvSpPr>
        <p:spPr>
          <a:xfrm>
            <a:off x="2479193" y="319648"/>
            <a:ext cx="47264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Merumuskan</a:t>
            </a: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Hipotesis</a:t>
            </a:r>
            <a:endParaRPr lang="id-ID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073A881-61E5-4759-82B6-75B9498894CB}"/>
              </a:ext>
            </a:extLst>
          </p:cNvPr>
          <p:cNvSpPr txBox="1"/>
          <p:nvPr/>
        </p:nvSpPr>
        <p:spPr>
          <a:xfrm>
            <a:off x="4492793" y="2509632"/>
            <a:ext cx="75318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</a:t>
            </a:r>
            <a:r>
              <a:rPr lang="en-US" sz="2800" b="0" i="0" dirty="0" err="1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emakin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b="0" i="0" dirty="0" err="1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tinggi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suhu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larutan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semakin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cepat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proses </a:t>
            </a:r>
            <a:r>
              <a:rPr lang="en-US" sz="2800" b="0" i="0" dirty="0" err="1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pelarutan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 gula. </a:t>
            </a:r>
          </a:p>
          <a:p>
            <a:pPr marL="457200" indent="-457200" algn="l">
              <a:buFontTx/>
              <a:buChar char="-"/>
            </a:pPr>
            <a:r>
              <a:rPr lang="sv-SE" sz="28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</a:t>
            </a:r>
            <a:r>
              <a:rPr lang="sv-SE" sz="2800" b="0" i="0" dirty="0">
                <a:solidFill>
                  <a:schemeClr val="bg1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emakin sedikit jumlah gula yang digunakan, maka semakin cepat waktu yang diperlukan untuk melarutkan gula tersebut.</a:t>
            </a:r>
            <a:endParaRPr lang="en-US" sz="2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71873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BACB9E4-750F-4FA4-AF5B-7F0E6EC993E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014786 w 12192000"/>
              <a:gd name="connsiteY3" fmla="*/ 6857999 h 6857999"/>
              <a:gd name="connsiteX4" fmla="*/ 9015874 w 12192000"/>
              <a:gd name="connsiteY4" fmla="*/ 6833240 h 6857999"/>
              <a:gd name="connsiteX5" fmla="*/ 6120274 w 12192000"/>
              <a:gd name="connsiteY5" fmla="*/ 5166672 h 6857999"/>
              <a:gd name="connsiteX6" fmla="*/ 3224674 w 12192000"/>
              <a:gd name="connsiteY6" fmla="*/ 6833240 h 6857999"/>
              <a:gd name="connsiteX7" fmla="*/ 3225762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014786" y="6857999"/>
                </a:lnTo>
                <a:lnTo>
                  <a:pt x="9015874" y="6833240"/>
                </a:lnTo>
                <a:cubicBezTo>
                  <a:pt x="9015874" y="5912820"/>
                  <a:pt x="7719470" y="5166672"/>
                  <a:pt x="6120274" y="5166672"/>
                </a:cubicBezTo>
                <a:cubicBezTo>
                  <a:pt x="4521078" y="5166672"/>
                  <a:pt x="3224674" y="5912820"/>
                  <a:pt x="3224674" y="6833240"/>
                </a:cubicBezTo>
                <a:lnTo>
                  <a:pt x="3225762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96148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30991FF-9885-4617-8671-D5D4AA214ACD}"/>
              </a:ext>
            </a:extLst>
          </p:cNvPr>
          <p:cNvSpPr/>
          <p:nvPr/>
        </p:nvSpPr>
        <p:spPr>
          <a:xfrm>
            <a:off x="-117986" y="0"/>
            <a:ext cx="12309986" cy="6857999"/>
          </a:xfrm>
          <a:custGeom>
            <a:avLst/>
            <a:gdLst>
              <a:gd name="connsiteX0" fmla="*/ 0 w 12309986"/>
              <a:gd name="connsiteY0" fmla="*/ 0 h 6857999"/>
              <a:gd name="connsiteX1" fmla="*/ 12309986 w 12309986"/>
              <a:gd name="connsiteY1" fmla="*/ 0 h 6857999"/>
              <a:gd name="connsiteX2" fmla="*/ 12309986 w 12309986"/>
              <a:gd name="connsiteY2" fmla="*/ 6857999 h 6857999"/>
              <a:gd name="connsiteX3" fmla="*/ 10311387 w 12309986"/>
              <a:gd name="connsiteY3" fmla="*/ 6857999 h 6857999"/>
              <a:gd name="connsiteX4" fmla="*/ 10280652 w 12309986"/>
              <a:gd name="connsiteY4" fmla="*/ 6758711 h 6857999"/>
              <a:gd name="connsiteX5" fmla="*/ 6238260 w 12309986"/>
              <a:gd name="connsiteY5" fmla="*/ 4424516 h 6857999"/>
              <a:gd name="connsiteX6" fmla="*/ 2195868 w 12309986"/>
              <a:gd name="connsiteY6" fmla="*/ 6758711 h 6857999"/>
              <a:gd name="connsiteX7" fmla="*/ 2165133 w 12309986"/>
              <a:gd name="connsiteY7" fmla="*/ 6857999 h 6857999"/>
              <a:gd name="connsiteX8" fmla="*/ 0 w 12309986"/>
              <a:gd name="connsiteY8" fmla="*/ 6857999 h 6857999"/>
              <a:gd name="connsiteX9" fmla="*/ 0 w 12309986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09986" h="6857999">
                <a:moveTo>
                  <a:pt x="0" y="0"/>
                </a:moveTo>
                <a:lnTo>
                  <a:pt x="12309986" y="0"/>
                </a:lnTo>
                <a:lnTo>
                  <a:pt x="12309986" y="6857999"/>
                </a:lnTo>
                <a:lnTo>
                  <a:pt x="10311387" y="6857999"/>
                </a:lnTo>
                <a:lnTo>
                  <a:pt x="10280652" y="6758711"/>
                </a:lnTo>
                <a:cubicBezTo>
                  <a:pt x="9817439" y="5416391"/>
                  <a:pt x="8183208" y="4424516"/>
                  <a:pt x="6238260" y="4424516"/>
                </a:cubicBezTo>
                <a:cubicBezTo>
                  <a:pt x="4293313" y="4424516"/>
                  <a:pt x="2659081" y="5416391"/>
                  <a:pt x="2195868" y="6758711"/>
                </a:cubicBezTo>
                <a:lnTo>
                  <a:pt x="2165133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4B7D5E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FF979F-1CAA-47E4-8F3E-617ABADB409D}"/>
              </a:ext>
            </a:extLst>
          </p:cNvPr>
          <p:cNvGrpSpPr/>
          <p:nvPr/>
        </p:nvGrpSpPr>
        <p:grpSpPr>
          <a:xfrm>
            <a:off x="2917558" y="3574382"/>
            <a:ext cx="3650390" cy="3693499"/>
            <a:chOff x="2691849" y="1430735"/>
            <a:chExt cx="2718444" cy="2750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E6D365-AABA-4B5B-8A94-889421FA4055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5445C75-B7DD-4141-8B0D-BDF46A59FA2A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0F97B0-5788-4C69-A9CD-5CEEEC333627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3B329F-6978-4655-B4A9-FAEA05A196BD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8173F4-36D1-40FD-9E75-47F7E609F62A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08B555-6574-4243-96DF-81E94CFF915D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82C282C-AF4D-4D1F-88E7-AEE4002C37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98303 w 12192000"/>
              <a:gd name="connsiteY3" fmla="*/ 6858000 h 6858000"/>
              <a:gd name="connsiteX4" fmla="*/ 10998303 w 12192000"/>
              <a:gd name="connsiteY4" fmla="*/ 6857999 h 6858000"/>
              <a:gd name="connsiteX5" fmla="*/ 6120274 w 12192000"/>
              <a:gd name="connsiteY5" fmla="*/ 3428999 h 6858000"/>
              <a:gd name="connsiteX6" fmla="*/ 1242245 w 12192000"/>
              <a:gd name="connsiteY6" fmla="*/ 6857999 h 6858000"/>
              <a:gd name="connsiteX7" fmla="*/ 1242245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98303" y="6858000"/>
                </a:lnTo>
                <a:lnTo>
                  <a:pt x="10998303" y="6857999"/>
                </a:lnTo>
                <a:cubicBezTo>
                  <a:pt x="10998303" y="4964215"/>
                  <a:pt x="8814335" y="3428999"/>
                  <a:pt x="6120274" y="3428999"/>
                </a:cubicBezTo>
                <a:cubicBezTo>
                  <a:pt x="3426213" y="3428999"/>
                  <a:pt x="1242245" y="4964215"/>
                  <a:pt x="1242245" y="6857999"/>
                </a:cubicBezTo>
                <a:lnTo>
                  <a:pt x="124224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749C86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9DBABB-CA97-43F0-B7F8-FE643B799A89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12169499 w 12192000"/>
              <a:gd name="connsiteY3" fmla="*/ 6857999 h 6857999"/>
              <a:gd name="connsiteX4" fmla="*/ 12165043 w 12192000"/>
              <a:gd name="connsiteY4" fmla="*/ 6719539 h 6857999"/>
              <a:gd name="connsiteX5" fmla="*/ 6096000 w 12192000"/>
              <a:gd name="connsiteY5" fmla="*/ 2190750 h 6857999"/>
              <a:gd name="connsiteX6" fmla="*/ 26957 w 12192000"/>
              <a:gd name="connsiteY6" fmla="*/ 6719539 h 6857999"/>
              <a:gd name="connsiteX7" fmla="*/ 22501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12169499" y="6857999"/>
                </a:lnTo>
                <a:lnTo>
                  <a:pt x="12165043" y="6719539"/>
                </a:lnTo>
                <a:cubicBezTo>
                  <a:pt x="12002283" y="4196846"/>
                  <a:pt x="9347326" y="2190750"/>
                  <a:pt x="6096000" y="2190750"/>
                </a:cubicBezTo>
                <a:cubicBezTo>
                  <a:pt x="2844675" y="2190750"/>
                  <a:pt x="189717" y="4196846"/>
                  <a:pt x="26957" y="6719539"/>
                </a:cubicBezTo>
                <a:lnTo>
                  <a:pt x="22501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9DB9A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A345D2-0BEC-49C1-A87F-DD2C1DA1BF05}"/>
              </a:ext>
            </a:extLst>
          </p:cNvPr>
          <p:cNvSpPr/>
          <p:nvPr/>
        </p:nvSpPr>
        <p:spPr>
          <a:xfrm>
            <a:off x="1" y="1"/>
            <a:ext cx="12192000" cy="3574381"/>
          </a:xfrm>
          <a:custGeom>
            <a:avLst/>
            <a:gdLst>
              <a:gd name="connsiteX0" fmla="*/ 0 w 12192000"/>
              <a:gd name="connsiteY0" fmla="*/ 0 h 3574381"/>
              <a:gd name="connsiteX1" fmla="*/ 12192000 w 12192000"/>
              <a:gd name="connsiteY1" fmla="*/ 0 h 3574381"/>
              <a:gd name="connsiteX2" fmla="*/ 12192000 w 12192000"/>
              <a:gd name="connsiteY2" fmla="*/ 3574381 h 3574381"/>
              <a:gd name="connsiteX3" fmla="*/ 12026313 w 12192000"/>
              <a:gd name="connsiteY3" fmla="*/ 3372116 h 3574381"/>
              <a:gd name="connsiteX4" fmla="*/ 6096000 w 12192000"/>
              <a:gd name="connsiteY4" fmla="*/ 1028700 h 3574381"/>
              <a:gd name="connsiteX5" fmla="*/ 165687 w 12192000"/>
              <a:gd name="connsiteY5" fmla="*/ 3372116 h 3574381"/>
              <a:gd name="connsiteX6" fmla="*/ 0 w 12192000"/>
              <a:gd name="connsiteY6" fmla="*/ 3574381 h 3574381"/>
              <a:gd name="connsiteX7" fmla="*/ 0 w 12192000"/>
              <a:gd name="connsiteY7" fmla="*/ 0 h 357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574381">
                <a:moveTo>
                  <a:pt x="0" y="0"/>
                </a:moveTo>
                <a:lnTo>
                  <a:pt x="12192000" y="0"/>
                </a:lnTo>
                <a:lnTo>
                  <a:pt x="12192000" y="3574381"/>
                </a:lnTo>
                <a:lnTo>
                  <a:pt x="12026313" y="3372116"/>
                </a:lnTo>
                <a:cubicBezTo>
                  <a:pt x="10810142" y="1967183"/>
                  <a:pt x="8609210" y="1028700"/>
                  <a:pt x="6096000" y="1028700"/>
                </a:cubicBezTo>
                <a:cubicBezTo>
                  <a:pt x="3582790" y="1028700"/>
                  <a:pt x="1381858" y="1967183"/>
                  <a:pt x="165687" y="3372116"/>
                </a:cubicBezTo>
                <a:lnTo>
                  <a:pt x="0" y="3574381"/>
                </a:lnTo>
                <a:lnTo>
                  <a:pt x="0" y="0"/>
                </a:lnTo>
                <a:close/>
              </a:path>
            </a:pathLst>
          </a:custGeom>
          <a:solidFill>
            <a:srgbClr val="C2D4C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E83C1E8-31E0-4B59-B074-5DC7FEAB17DA}"/>
              </a:ext>
            </a:extLst>
          </p:cNvPr>
          <p:cNvSpPr/>
          <p:nvPr/>
        </p:nvSpPr>
        <p:spPr>
          <a:xfrm>
            <a:off x="-75142" y="-50153"/>
            <a:ext cx="12427973" cy="7249070"/>
          </a:xfrm>
          <a:prstGeom prst="rect">
            <a:avLst/>
          </a:prstGeom>
          <a:solidFill>
            <a:schemeClr val="bg1">
              <a:alpha val="88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9CBF3FC-B3AE-4CE9-BBE6-61A36CE79E11}"/>
              </a:ext>
            </a:extLst>
          </p:cNvPr>
          <p:cNvSpPr/>
          <p:nvPr/>
        </p:nvSpPr>
        <p:spPr>
          <a:xfrm>
            <a:off x="1358736" y="-781074"/>
            <a:ext cx="860474" cy="6627526"/>
          </a:xfrm>
          <a:prstGeom prst="roundRect">
            <a:avLst>
              <a:gd name="adj" fmla="val 50000"/>
            </a:avLst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8C6E5B2-6A2D-4652-9000-04FE3D3B61A5}"/>
              </a:ext>
            </a:extLst>
          </p:cNvPr>
          <p:cNvSpPr/>
          <p:nvPr/>
        </p:nvSpPr>
        <p:spPr>
          <a:xfrm rot="8973622" flipV="1">
            <a:off x="1392922" y="5905541"/>
            <a:ext cx="275149" cy="412608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51888CD-1174-431C-AB6F-94FB48C66DFC}"/>
              </a:ext>
            </a:extLst>
          </p:cNvPr>
          <p:cNvSpPr/>
          <p:nvPr/>
        </p:nvSpPr>
        <p:spPr>
          <a:xfrm rot="11387921" flipH="1" flipV="1">
            <a:off x="1704254" y="6050669"/>
            <a:ext cx="413786" cy="620505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17DC29-EFB8-43E6-A8A2-3BE316EA998D}"/>
              </a:ext>
            </a:extLst>
          </p:cNvPr>
          <p:cNvSpPr/>
          <p:nvPr/>
        </p:nvSpPr>
        <p:spPr>
          <a:xfrm>
            <a:off x="4110203" y="2237431"/>
            <a:ext cx="7894455" cy="4256969"/>
          </a:xfrm>
          <a:prstGeom prst="rect">
            <a:avLst/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1480F-A73E-405D-84E0-CBC539A0D388}"/>
              </a:ext>
            </a:extLst>
          </p:cNvPr>
          <p:cNvSpPr txBox="1"/>
          <p:nvPr/>
        </p:nvSpPr>
        <p:spPr>
          <a:xfrm>
            <a:off x="2414344" y="256876"/>
            <a:ext cx="7245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Mengumpulkan</a:t>
            </a: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 Data/</a:t>
            </a:r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Eksperimen</a:t>
            </a:r>
            <a:endParaRPr lang="id-ID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073A881-61E5-4759-82B6-75B9498894CB}"/>
              </a:ext>
            </a:extLst>
          </p:cNvPr>
          <p:cNvSpPr txBox="1"/>
          <p:nvPr/>
        </p:nvSpPr>
        <p:spPr>
          <a:xfrm>
            <a:off x="4360647" y="2267332"/>
            <a:ext cx="753186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Tx/>
              <a:buChar char="-"/>
            </a:pPr>
            <a:r>
              <a:rPr lang="en-US" sz="24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Untuk</a:t>
            </a:r>
            <a:r>
              <a:rPr lang="en-US" sz="24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mengetahui</a:t>
            </a:r>
            <a:r>
              <a:rPr lang="en-US" sz="24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pengaruh</a:t>
            </a:r>
            <a:r>
              <a:rPr lang="en-US" sz="24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suhu</a:t>
            </a:r>
            <a:r>
              <a:rPr lang="en-US" sz="24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pada </a:t>
            </a:r>
            <a:r>
              <a:rPr lang="en-US" sz="24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pelarutan</a:t>
            </a:r>
            <a:r>
              <a:rPr lang="en-US" sz="24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gula, Alat dan </a:t>
            </a:r>
            <a:r>
              <a:rPr lang="en-US" sz="24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Bahan</a:t>
            </a:r>
            <a:r>
              <a:rPr lang="en-US" sz="24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yang </a:t>
            </a:r>
            <a:r>
              <a:rPr lang="en-US" sz="24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diperlukan</a:t>
            </a:r>
            <a:r>
              <a:rPr lang="en-US" sz="24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antara</a:t>
            </a:r>
            <a:r>
              <a:rPr lang="en-US" sz="24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lain :</a:t>
            </a:r>
          </a:p>
          <a:p>
            <a:pPr algn="l"/>
            <a:r>
              <a:rPr lang="en-US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    </a:t>
            </a:r>
            <a:r>
              <a:rPr lang="id-ID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Alat-alat: </a:t>
            </a:r>
            <a:endParaRPr lang="en-US" sz="2400" b="1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marL="342900" indent="-342900" algn="l">
              <a:buFontTx/>
              <a:buChar char="-"/>
            </a:pPr>
            <a:r>
              <a:rPr lang="id-ID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3 buah gelas </a:t>
            </a:r>
            <a:endParaRPr lang="en-US" sz="2400" b="1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marL="342900" indent="-342900" algn="l">
              <a:buFontTx/>
              <a:buChar char="-"/>
            </a:pPr>
            <a:r>
              <a:rPr lang="id-ID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1 buah sendok, </a:t>
            </a:r>
            <a:endParaRPr lang="en-US" sz="2400" b="1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marL="342900" indent="-342900" algn="l">
              <a:buFontTx/>
              <a:buChar char="-"/>
            </a:pPr>
            <a:r>
              <a:rPr lang="id-ID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1 buah termometer, </a:t>
            </a:r>
            <a:endParaRPr lang="en-US" sz="2400" b="1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marL="342900" indent="-342900" algn="l">
              <a:buFontTx/>
              <a:buChar char="-"/>
            </a:pPr>
            <a:r>
              <a:rPr lang="id-ID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1 buah </a:t>
            </a:r>
            <a:r>
              <a:rPr lang="id-ID" sz="2400" b="1" i="0" dirty="0" err="1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stopwatch</a:t>
            </a:r>
            <a:endParaRPr lang="id-ID" sz="2400" b="1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endParaRPr lang="id-ID" sz="2400" b="1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en-US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    </a:t>
            </a:r>
            <a:r>
              <a:rPr lang="id-ID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Bahan: </a:t>
            </a:r>
            <a:endParaRPr lang="en-US" sz="2400" b="1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id-ID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gula pasir, </a:t>
            </a:r>
            <a:endParaRPr lang="en-US" sz="2400" b="1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id-ID" sz="2400" b="1" i="0" dirty="0">
                <a:solidFill>
                  <a:schemeClr val="bg1"/>
                </a:solidFill>
                <a:effectLst/>
                <a:latin typeface="Bahnschrift SemiLight" panose="020B0502040204020203" pitchFamily="34" charset="0"/>
                <a:cs typeface="Aharoni" panose="02010803020104030203" pitchFamily="2" charset="-79"/>
              </a:rPr>
              <a:t>air panas, air dingin dan air es secukupnya</a:t>
            </a:r>
          </a:p>
        </p:txBody>
      </p:sp>
    </p:spTree>
    <p:extLst>
      <p:ext uri="{BB962C8B-B14F-4D97-AF65-F5344CB8AC3E}">
        <p14:creationId xmlns:p14="http://schemas.microsoft.com/office/powerpoint/2010/main" val="5319615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BACB9E4-750F-4FA4-AF5B-7F0E6EC993E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014786 w 12192000"/>
              <a:gd name="connsiteY3" fmla="*/ 6857999 h 6857999"/>
              <a:gd name="connsiteX4" fmla="*/ 9015874 w 12192000"/>
              <a:gd name="connsiteY4" fmla="*/ 6833240 h 6857999"/>
              <a:gd name="connsiteX5" fmla="*/ 6120274 w 12192000"/>
              <a:gd name="connsiteY5" fmla="*/ 5166672 h 6857999"/>
              <a:gd name="connsiteX6" fmla="*/ 3224674 w 12192000"/>
              <a:gd name="connsiteY6" fmla="*/ 6833240 h 6857999"/>
              <a:gd name="connsiteX7" fmla="*/ 3225762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014786" y="6857999"/>
                </a:lnTo>
                <a:lnTo>
                  <a:pt x="9015874" y="6833240"/>
                </a:lnTo>
                <a:cubicBezTo>
                  <a:pt x="9015874" y="5912820"/>
                  <a:pt x="7719470" y="5166672"/>
                  <a:pt x="6120274" y="5166672"/>
                </a:cubicBezTo>
                <a:cubicBezTo>
                  <a:pt x="4521078" y="5166672"/>
                  <a:pt x="3224674" y="5912820"/>
                  <a:pt x="3224674" y="6833240"/>
                </a:cubicBezTo>
                <a:lnTo>
                  <a:pt x="3225762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96148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30991FF-9885-4617-8671-D5D4AA214ACD}"/>
              </a:ext>
            </a:extLst>
          </p:cNvPr>
          <p:cNvSpPr/>
          <p:nvPr/>
        </p:nvSpPr>
        <p:spPr>
          <a:xfrm>
            <a:off x="-117986" y="0"/>
            <a:ext cx="12309986" cy="6857999"/>
          </a:xfrm>
          <a:custGeom>
            <a:avLst/>
            <a:gdLst>
              <a:gd name="connsiteX0" fmla="*/ 0 w 12309986"/>
              <a:gd name="connsiteY0" fmla="*/ 0 h 6857999"/>
              <a:gd name="connsiteX1" fmla="*/ 12309986 w 12309986"/>
              <a:gd name="connsiteY1" fmla="*/ 0 h 6857999"/>
              <a:gd name="connsiteX2" fmla="*/ 12309986 w 12309986"/>
              <a:gd name="connsiteY2" fmla="*/ 6857999 h 6857999"/>
              <a:gd name="connsiteX3" fmla="*/ 10311387 w 12309986"/>
              <a:gd name="connsiteY3" fmla="*/ 6857999 h 6857999"/>
              <a:gd name="connsiteX4" fmla="*/ 10280652 w 12309986"/>
              <a:gd name="connsiteY4" fmla="*/ 6758711 h 6857999"/>
              <a:gd name="connsiteX5" fmla="*/ 6238260 w 12309986"/>
              <a:gd name="connsiteY5" fmla="*/ 4424516 h 6857999"/>
              <a:gd name="connsiteX6" fmla="*/ 2195868 w 12309986"/>
              <a:gd name="connsiteY6" fmla="*/ 6758711 h 6857999"/>
              <a:gd name="connsiteX7" fmla="*/ 2165133 w 12309986"/>
              <a:gd name="connsiteY7" fmla="*/ 6857999 h 6857999"/>
              <a:gd name="connsiteX8" fmla="*/ 0 w 12309986"/>
              <a:gd name="connsiteY8" fmla="*/ 6857999 h 6857999"/>
              <a:gd name="connsiteX9" fmla="*/ 0 w 12309986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09986" h="6857999">
                <a:moveTo>
                  <a:pt x="0" y="0"/>
                </a:moveTo>
                <a:lnTo>
                  <a:pt x="12309986" y="0"/>
                </a:lnTo>
                <a:lnTo>
                  <a:pt x="12309986" y="6857999"/>
                </a:lnTo>
                <a:lnTo>
                  <a:pt x="10311387" y="6857999"/>
                </a:lnTo>
                <a:lnTo>
                  <a:pt x="10280652" y="6758711"/>
                </a:lnTo>
                <a:cubicBezTo>
                  <a:pt x="9817439" y="5416391"/>
                  <a:pt x="8183208" y="4424516"/>
                  <a:pt x="6238260" y="4424516"/>
                </a:cubicBezTo>
                <a:cubicBezTo>
                  <a:pt x="4293313" y="4424516"/>
                  <a:pt x="2659081" y="5416391"/>
                  <a:pt x="2195868" y="6758711"/>
                </a:cubicBezTo>
                <a:lnTo>
                  <a:pt x="2165133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4B7D5E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FF979F-1CAA-47E4-8F3E-617ABADB409D}"/>
              </a:ext>
            </a:extLst>
          </p:cNvPr>
          <p:cNvGrpSpPr/>
          <p:nvPr/>
        </p:nvGrpSpPr>
        <p:grpSpPr>
          <a:xfrm>
            <a:off x="2917558" y="3574382"/>
            <a:ext cx="3650390" cy="3693499"/>
            <a:chOff x="2691849" y="1430735"/>
            <a:chExt cx="2718444" cy="2750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E6D365-AABA-4B5B-8A94-889421FA4055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5445C75-B7DD-4141-8B0D-BDF46A59FA2A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0F97B0-5788-4C69-A9CD-5CEEEC333627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3B329F-6978-4655-B4A9-FAEA05A196BD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8173F4-36D1-40FD-9E75-47F7E609F62A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08B555-6574-4243-96DF-81E94CFF915D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82C282C-AF4D-4D1F-88E7-AEE4002C37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98303 w 12192000"/>
              <a:gd name="connsiteY3" fmla="*/ 6858000 h 6858000"/>
              <a:gd name="connsiteX4" fmla="*/ 10998303 w 12192000"/>
              <a:gd name="connsiteY4" fmla="*/ 6857999 h 6858000"/>
              <a:gd name="connsiteX5" fmla="*/ 6120274 w 12192000"/>
              <a:gd name="connsiteY5" fmla="*/ 3428999 h 6858000"/>
              <a:gd name="connsiteX6" fmla="*/ 1242245 w 12192000"/>
              <a:gd name="connsiteY6" fmla="*/ 6857999 h 6858000"/>
              <a:gd name="connsiteX7" fmla="*/ 1242245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98303" y="6858000"/>
                </a:lnTo>
                <a:lnTo>
                  <a:pt x="10998303" y="6857999"/>
                </a:lnTo>
                <a:cubicBezTo>
                  <a:pt x="10998303" y="4964215"/>
                  <a:pt x="8814335" y="3428999"/>
                  <a:pt x="6120274" y="3428999"/>
                </a:cubicBezTo>
                <a:cubicBezTo>
                  <a:pt x="3426213" y="3428999"/>
                  <a:pt x="1242245" y="4964215"/>
                  <a:pt x="1242245" y="6857999"/>
                </a:cubicBezTo>
                <a:lnTo>
                  <a:pt x="124224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749C86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9DBABB-CA97-43F0-B7F8-FE643B799A89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12169499 w 12192000"/>
              <a:gd name="connsiteY3" fmla="*/ 6857999 h 6857999"/>
              <a:gd name="connsiteX4" fmla="*/ 12165043 w 12192000"/>
              <a:gd name="connsiteY4" fmla="*/ 6719539 h 6857999"/>
              <a:gd name="connsiteX5" fmla="*/ 6096000 w 12192000"/>
              <a:gd name="connsiteY5" fmla="*/ 2190750 h 6857999"/>
              <a:gd name="connsiteX6" fmla="*/ 26957 w 12192000"/>
              <a:gd name="connsiteY6" fmla="*/ 6719539 h 6857999"/>
              <a:gd name="connsiteX7" fmla="*/ 22501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12169499" y="6857999"/>
                </a:lnTo>
                <a:lnTo>
                  <a:pt x="12165043" y="6719539"/>
                </a:lnTo>
                <a:cubicBezTo>
                  <a:pt x="12002283" y="4196846"/>
                  <a:pt x="9347326" y="2190750"/>
                  <a:pt x="6096000" y="2190750"/>
                </a:cubicBezTo>
                <a:cubicBezTo>
                  <a:pt x="2844675" y="2190750"/>
                  <a:pt x="189717" y="4196846"/>
                  <a:pt x="26957" y="6719539"/>
                </a:cubicBezTo>
                <a:lnTo>
                  <a:pt x="22501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9DB9A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A345D2-0BEC-49C1-A87F-DD2C1DA1BF05}"/>
              </a:ext>
            </a:extLst>
          </p:cNvPr>
          <p:cNvSpPr/>
          <p:nvPr/>
        </p:nvSpPr>
        <p:spPr>
          <a:xfrm>
            <a:off x="1" y="1"/>
            <a:ext cx="12192000" cy="3574381"/>
          </a:xfrm>
          <a:custGeom>
            <a:avLst/>
            <a:gdLst>
              <a:gd name="connsiteX0" fmla="*/ 0 w 12192000"/>
              <a:gd name="connsiteY0" fmla="*/ 0 h 3574381"/>
              <a:gd name="connsiteX1" fmla="*/ 12192000 w 12192000"/>
              <a:gd name="connsiteY1" fmla="*/ 0 h 3574381"/>
              <a:gd name="connsiteX2" fmla="*/ 12192000 w 12192000"/>
              <a:gd name="connsiteY2" fmla="*/ 3574381 h 3574381"/>
              <a:gd name="connsiteX3" fmla="*/ 12026313 w 12192000"/>
              <a:gd name="connsiteY3" fmla="*/ 3372116 h 3574381"/>
              <a:gd name="connsiteX4" fmla="*/ 6096000 w 12192000"/>
              <a:gd name="connsiteY4" fmla="*/ 1028700 h 3574381"/>
              <a:gd name="connsiteX5" fmla="*/ 165687 w 12192000"/>
              <a:gd name="connsiteY5" fmla="*/ 3372116 h 3574381"/>
              <a:gd name="connsiteX6" fmla="*/ 0 w 12192000"/>
              <a:gd name="connsiteY6" fmla="*/ 3574381 h 3574381"/>
              <a:gd name="connsiteX7" fmla="*/ 0 w 12192000"/>
              <a:gd name="connsiteY7" fmla="*/ 0 h 357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574381">
                <a:moveTo>
                  <a:pt x="0" y="0"/>
                </a:moveTo>
                <a:lnTo>
                  <a:pt x="12192000" y="0"/>
                </a:lnTo>
                <a:lnTo>
                  <a:pt x="12192000" y="3574381"/>
                </a:lnTo>
                <a:lnTo>
                  <a:pt x="12026313" y="3372116"/>
                </a:lnTo>
                <a:cubicBezTo>
                  <a:pt x="10810142" y="1967183"/>
                  <a:pt x="8609210" y="1028700"/>
                  <a:pt x="6096000" y="1028700"/>
                </a:cubicBezTo>
                <a:cubicBezTo>
                  <a:pt x="3582790" y="1028700"/>
                  <a:pt x="1381858" y="1967183"/>
                  <a:pt x="165687" y="3372116"/>
                </a:cubicBezTo>
                <a:lnTo>
                  <a:pt x="0" y="3574381"/>
                </a:lnTo>
                <a:lnTo>
                  <a:pt x="0" y="0"/>
                </a:lnTo>
                <a:close/>
              </a:path>
            </a:pathLst>
          </a:custGeom>
          <a:solidFill>
            <a:srgbClr val="C2D4C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E83C1E8-31E0-4B59-B074-5DC7FEAB17DA}"/>
              </a:ext>
            </a:extLst>
          </p:cNvPr>
          <p:cNvSpPr/>
          <p:nvPr/>
        </p:nvSpPr>
        <p:spPr>
          <a:xfrm>
            <a:off x="-75142" y="-50153"/>
            <a:ext cx="12427973" cy="7249070"/>
          </a:xfrm>
          <a:prstGeom prst="rect">
            <a:avLst/>
          </a:prstGeom>
          <a:solidFill>
            <a:schemeClr val="bg1">
              <a:alpha val="88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9CBF3FC-B3AE-4CE9-BBE6-61A36CE79E11}"/>
              </a:ext>
            </a:extLst>
          </p:cNvPr>
          <p:cNvSpPr/>
          <p:nvPr/>
        </p:nvSpPr>
        <p:spPr>
          <a:xfrm>
            <a:off x="1358736" y="-781074"/>
            <a:ext cx="860474" cy="6627526"/>
          </a:xfrm>
          <a:prstGeom prst="roundRect">
            <a:avLst>
              <a:gd name="adj" fmla="val 50000"/>
            </a:avLst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8C6E5B2-6A2D-4652-9000-04FE3D3B61A5}"/>
              </a:ext>
            </a:extLst>
          </p:cNvPr>
          <p:cNvSpPr/>
          <p:nvPr/>
        </p:nvSpPr>
        <p:spPr>
          <a:xfrm rot="8973622" flipV="1">
            <a:off x="1392922" y="5905541"/>
            <a:ext cx="275149" cy="412608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51888CD-1174-431C-AB6F-94FB48C66DFC}"/>
              </a:ext>
            </a:extLst>
          </p:cNvPr>
          <p:cNvSpPr/>
          <p:nvPr/>
        </p:nvSpPr>
        <p:spPr>
          <a:xfrm rot="11387921" flipH="1" flipV="1">
            <a:off x="1704254" y="6050669"/>
            <a:ext cx="413786" cy="620505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17DC29-EFB8-43E6-A8A2-3BE316EA998D}"/>
              </a:ext>
            </a:extLst>
          </p:cNvPr>
          <p:cNvSpPr/>
          <p:nvPr/>
        </p:nvSpPr>
        <p:spPr>
          <a:xfrm>
            <a:off x="4604058" y="2237430"/>
            <a:ext cx="7447845" cy="4256969"/>
          </a:xfrm>
          <a:prstGeom prst="rect">
            <a:avLst/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1480F-A73E-405D-84E0-CBC539A0D388}"/>
              </a:ext>
            </a:extLst>
          </p:cNvPr>
          <p:cNvSpPr txBox="1"/>
          <p:nvPr/>
        </p:nvSpPr>
        <p:spPr>
          <a:xfrm>
            <a:off x="2414344" y="256876"/>
            <a:ext cx="72453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Mengumpulkan</a:t>
            </a: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 Data/</a:t>
            </a:r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Eksperimen</a:t>
            </a:r>
            <a:endParaRPr lang="id-ID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073A881-61E5-4759-82B6-75B9498894CB}"/>
              </a:ext>
            </a:extLst>
          </p:cNvPr>
          <p:cNvSpPr txBox="1"/>
          <p:nvPr/>
        </p:nvSpPr>
        <p:spPr>
          <a:xfrm>
            <a:off x="4816870" y="2288423"/>
            <a:ext cx="604711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Tx/>
              <a:buChar char="-"/>
            </a:pP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Langkah-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langkah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kerja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dan data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percobaan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dalam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contoh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metode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llmiah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adalah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: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1.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Sediakan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tiga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gelas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kaca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dengan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ukuran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dan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bentuk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yang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sama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.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2.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Tuangkan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air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panas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pada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gelas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pertama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dan air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dingin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pada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gelas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kedua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dengan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volume yang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sama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dan air es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pada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gelas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yang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ketiga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.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Catat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suhu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masing-masing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3.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Siapkan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tiga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wadah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yang masing-masing berisi2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sendokmakan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gula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pasir</a:t>
            </a:r>
            <a:endParaRPr lang="en-US" sz="1200" b="1" dirty="0">
              <a:solidFill>
                <a:schemeClr val="bg1"/>
              </a:solidFill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4. Pada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percobaan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1. Masukkan gula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pasir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dalam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air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panas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,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aduk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.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Kemudian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catat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waktu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yang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diperlukan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sampai</a:t>
            </a:r>
            <a:endParaRPr lang="en-US" sz="1200" b="1" dirty="0">
              <a:solidFill>
                <a:schemeClr val="bg1"/>
              </a:solidFill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gula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larut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semua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.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5. Pada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percobaan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2. Masukkan gula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pasir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dalam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air normal,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aduk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dengan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cara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dan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kecepatan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yang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sama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seperti</a:t>
            </a:r>
            <a:endParaRPr lang="en-US" sz="1200" b="1" dirty="0">
              <a:solidFill>
                <a:schemeClr val="bg1"/>
              </a:solidFill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pada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percobaan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satu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. </a:t>
            </a:r>
          </a:p>
          <a:p>
            <a:pPr algn="l"/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Selanjutnya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mencatat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waktu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sampai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gula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larut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semua</a:t>
            </a:r>
            <a:endParaRPr lang="en-US" sz="1200" b="1" dirty="0">
              <a:solidFill>
                <a:schemeClr val="bg1"/>
              </a:solidFill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6. Pada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percobaan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3. Masukkan gula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pasir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dalam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air es,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aduk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dengan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cara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dan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kecepatan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yang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sama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seperti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pada</a:t>
            </a:r>
          </a:p>
          <a:p>
            <a:pPr algn="l"/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percobaan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satu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: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Kemudian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mencatat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waktu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sampai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gula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larut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semua</a:t>
            </a:r>
            <a:endParaRPr lang="en-US" sz="1200" b="1" dirty="0">
              <a:solidFill>
                <a:schemeClr val="bg1"/>
              </a:solidFill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7.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Percobaan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dilakukan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dua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kali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sehingga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mendapatkan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data yang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cukup</a:t>
            </a:r>
            <a:endParaRPr lang="en-US" sz="1200" b="1" dirty="0">
              <a:solidFill>
                <a:schemeClr val="bg1"/>
              </a:solidFill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8.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Mencatat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pengamatan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sesual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dengan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rancangan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terutama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waktu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yang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perlu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untuk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melarutkan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gula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dalam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air</a:t>
            </a:r>
          </a:p>
          <a:p>
            <a:pPr algn="l"/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panas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dan air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dingin</a:t>
            </a:r>
            <a:endParaRPr lang="en-US" sz="1200" b="1" dirty="0">
              <a:solidFill>
                <a:schemeClr val="bg1"/>
              </a:solidFill>
              <a:latin typeface="Bahnschrift SemiLight" panose="020B0502040204020203" pitchFamily="34" charset="0"/>
              <a:cs typeface="Aharoni" panose="02010803020104030203" pitchFamily="2" charset="-79"/>
            </a:endParaRP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9.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Mengolah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data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hasil</a:t>
            </a:r>
            <a:r>
              <a:rPr lang="en-US" sz="1200" b="1" dirty="0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latin typeface="Bahnschrift SemiLight" panose="020B0502040204020203" pitchFamily="34" charset="0"/>
                <a:cs typeface="Aharoni" panose="02010803020104030203" pitchFamily="2" charset="-79"/>
              </a:rPr>
              <a:t>eksperimen</a:t>
            </a:r>
            <a:endParaRPr lang="id-ID" sz="1200" b="1" i="0" dirty="0">
              <a:solidFill>
                <a:schemeClr val="bg1"/>
              </a:solidFill>
              <a:effectLst/>
              <a:latin typeface="Bahnschrift SemiLight" panose="020B0502040204020203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18641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33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BACB9E4-750F-4FA4-AF5B-7F0E6EC993EE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9014786 w 12192000"/>
              <a:gd name="connsiteY3" fmla="*/ 6857999 h 6857999"/>
              <a:gd name="connsiteX4" fmla="*/ 9015874 w 12192000"/>
              <a:gd name="connsiteY4" fmla="*/ 6833240 h 6857999"/>
              <a:gd name="connsiteX5" fmla="*/ 6120274 w 12192000"/>
              <a:gd name="connsiteY5" fmla="*/ 5166672 h 6857999"/>
              <a:gd name="connsiteX6" fmla="*/ 3224674 w 12192000"/>
              <a:gd name="connsiteY6" fmla="*/ 6833240 h 6857999"/>
              <a:gd name="connsiteX7" fmla="*/ 3225762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9014786" y="6857999"/>
                </a:lnTo>
                <a:lnTo>
                  <a:pt x="9015874" y="6833240"/>
                </a:lnTo>
                <a:cubicBezTo>
                  <a:pt x="9015874" y="5912820"/>
                  <a:pt x="7719470" y="5166672"/>
                  <a:pt x="6120274" y="5166672"/>
                </a:cubicBezTo>
                <a:cubicBezTo>
                  <a:pt x="4521078" y="5166672"/>
                  <a:pt x="3224674" y="5912820"/>
                  <a:pt x="3224674" y="6833240"/>
                </a:cubicBezTo>
                <a:lnTo>
                  <a:pt x="3225762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396148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30991FF-9885-4617-8671-D5D4AA214ACD}"/>
              </a:ext>
            </a:extLst>
          </p:cNvPr>
          <p:cNvSpPr/>
          <p:nvPr/>
        </p:nvSpPr>
        <p:spPr>
          <a:xfrm>
            <a:off x="-117986" y="0"/>
            <a:ext cx="12309986" cy="6857999"/>
          </a:xfrm>
          <a:custGeom>
            <a:avLst/>
            <a:gdLst>
              <a:gd name="connsiteX0" fmla="*/ 0 w 12309986"/>
              <a:gd name="connsiteY0" fmla="*/ 0 h 6857999"/>
              <a:gd name="connsiteX1" fmla="*/ 12309986 w 12309986"/>
              <a:gd name="connsiteY1" fmla="*/ 0 h 6857999"/>
              <a:gd name="connsiteX2" fmla="*/ 12309986 w 12309986"/>
              <a:gd name="connsiteY2" fmla="*/ 6857999 h 6857999"/>
              <a:gd name="connsiteX3" fmla="*/ 10311387 w 12309986"/>
              <a:gd name="connsiteY3" fmla="*/ 6857999 h 6857999"/>
              <a:gd name="connsiteX4" fmla="*/ 10280652 w 12309986"/>
              <a:gd name="connsiteY4" fmla="*/ 6758711 h 6857999"/>
              <a:gd name="connsiteX5" fmla="*/ 6238260 w 12309986"/>
              <a:gd name="connsiteY5" fmla="*/ 4424516 h 6857999"/>
              <a:gd name="connsiteX6" fmla="*/ 2195868 w 12309986"/>
              <a:gd name="connsiteY6" fmla="*/ 6758711 h 6857999"/>
              <a:gd name="connsiteX7" fmla="*/ 2165133 w 12309986"/>
              <a:gd name="connsiteY7" fmla="*/ 6857999 h 6857999"/>
              <a:gd name="connsiteX8" fmla="*/ 0 w 12309986"/>
              <a:gd name="connsiteY8" fmla="*/ 6857999 h 6857999"/>
              <a:gd name="connsiteX9" fmla="*/ 0 w 12309986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09986" h="6857999">
                <a:moveTo>
                  <a:pt x="0" y="0"/>
                </a:moveTo>
                <a:lnTo>
                  <a:pt x="12309986" y="0"/>
                </a:lnTo>
                <a:lnTo>
                  <a:pt x="12309986" y="6857999"/>
                </a:lnTo>
                <a:lnTo>
                  <a:pt x="10311387" y="6857999"/>
                </a:lnTo>
                <a:lnTo>
                  <a:pt x="10280652" y="6758711"/>
                </a:lnTo>
                <a:cubicBezTo>
                  <a:pt x="9817439" y="5416391"/>
                  <a:pt x="8183208" y="4424516"/>
                  <a:pt x="6238260" y="4424516"/>
                </a:cubicBezTo>
                <a:cubicBezTo>
                  <a:pt x="4293313" y="4424516"/>
                  <a:pt x="2659081" y="5416391"/>
                  <a:pt x="2195868" y="6758711"/>
                </a:cubicBezTo>
                <a:lnTo>
                  <a:pt x="2165133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4B7D5E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BFF979F-1CAA-47E4-8F3E-617ABADB409D}"/>
              </a:ext>
            </a:extLst>
          </p:cNvPr>
          <p:cNvGrpSpPr/>
          <p:nvPr/>
        </p:nvGrpSpPr>
        <p:grpSpPr>
          <a:xfrm>
            <a:off x="2917558" y="3574382"/>
            <a:ext cx="3650390" cy="3693499"/>
            <a:chOff x="2691849" y="1430735"/>
            <a:chExt cx="2718444" cy="275054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E6D365-AABA-4B5B-8A94-889421FA4055}"/>
                </a:ext>
              </a:extLst>
            </p:cNvPr>
            <p:cNvSpPr/>
            <p:nvPr/>
          </p:nvSpPr>
          <p:spPr>
            <a:xfrm>
              <a:off x="2691849" y="1686556"/>
              <a:ext cx="1931271" cy="1563137"/>
            </a:xfrm>
            <a:custGeom>
              <a:avLst/>
              <a:gdLst>
                <a:gd name="connsiteX0" fmla="*/ 106105 w 2499902"/>
                <a:gd name="connsiteY0" fmla="*/ 58113 h 1912220"/>
                <a:gd name="connsiteX1" fmla="*/ 788277 w 2499902"/>
                <a:gd name="connsiteY1" fmla="*/ 841885 h 1912220"/>
                <a:gd name="connsiteX2" fmla="*/ 1818791 w 2499902"/>
                <a:gd name="connsiteY2" fmla="*/ 1567599 h 1912220"/>
                <a:gd name="connsiteX3" fmla="*/ 2457420 w 2499902"/>
                <a:gd name="connsiteY3" fmla="*/ 1828856 h 1912220"/>
                <a:gd name="connsiteX4" fmla="*/ 2297763 w 2499902"/>
                <a:gd name="connsiteY4" fmla="*/ 1872399 h 1912220"/>
                <a:gd name="connsiteX5" fmla="*/ 1151134 w 2499902"/>
                <a:gd name="connsiteY5" fmla="*/ 1291827 h 1912220"/>
                <a:gd name="connsiteX6" fmla="*/ 265763 w 2499902"/>
                <a:gd name="connsiteY6" fmla="*/ 537085 h 1912220"/>
                <a:gd name="connsiteX7" fmla="*/ 19020 w 2499902"/>
                <a:gd name="connsiteY7" fmla="*/ 116170 h 1912220"/>
                <a:gd name="connsiteX8" fmla="*/ 106105 w 2499902"/>
                <a:gd name="connsiteY8" fmla="*/ 58113 h 191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9902" h="1912220">
                  <a:moveTo>
                    <a:pt x="106105" y="58113"/>
                  </a:moveTo>
                  <a:cubicBezTo>
                    <a:pt x="234314" y="179065"/>
                    <a:pt x="502830" y="590304"/>
                    <a:pt x="788277" y="841885"/>
                  </a:cubicBezTo>
                  <a:cubicBezTo>
                    <a:pt x="1073724" y="1093466"/>
                    <a:pt x="1540601" y="1403104"/>
                    <a:pt x="1818791" y="1567599"/>
                  </a:cubicBezTo>
                  <a:cubicBezTo>
                    <a:pt x="2096981" y="1732094"/>
                    <a:pt x="2377591" y="1778056"/>
                    <a:pt x="2457420" y="1828856"/>
                  </a:cubicBezTo>
                  <a:cubicBezTo>
                    <a:pt x="2537249" y="1879656"/>
                    <a:pt x="2515477" y="1961904"/>
                    <a:pt x="2297763" y="1872399"/>
                  </a:cubicBezTo>
                  <a:cubicBezTo>
                    <a:pt x="2080049" y="1782894"/>
                    <a:pt x="1489801" y="1514379"/>
                    <a:pt x="1151134" y="1291827"/>
                  </a:cubicBezTo>
                  <a:cubicBezTo>
                    <a:pt x="812467" y="1069275"/>
                    <a:pt x="454449" y="733028"/>
                    <a:pt x="265763" y="537085"/>
                  </a:cubicBezTo>
                  <a:cubicBezTo>
                    <a:pt x="77077" y="341142"/>
                    <a:pt x="48049" y="203256"/>
                    <a:pt x="19020" y="116170"/>
                  </a:cubicBezTo>
                  <a:cubicBezTo>
                    <a:pt x="-10009" y="29084"/>
                    <a:pt x="-22104" y="-62839"/>
                    <a:pt x="106105" y="58113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5445C75-B7DD-4141-8B0D-BDF46A59FA2A}"/>
                </a:ext>
              </a:extLst>
            </p:cNvPr>
            <p:cNvSpPr/>
            <p:nvPr/>
          </p:nvSpPr>
          <p:spPr>
            <a:xfrm rot="3756267">
              <a:off x="3474455" y="1190526"/>
              <a:ext cx="961646" cy="1442064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40F97B0-5788-4C69-A9CD-5CEEEC333627}"/>
                </a:ext>
              </a:extLst>
            </p:cNvPr>
            <p:cNvSpPr/>
            <p:nvPr/>
          </p:nvSpPr>
          <p:spPr>
            <a:xfrm rot="11508709" flipH="1">
              <a:off x="2924312" y="2791224"/>
              <a:ext cx="867594" cy="130102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B3B329F-6978-4655-B4A9-FAEA05A196BD}"/>
                </a:ext>
              </a:extLst>
            </p:cNvPr>
            <p:cNvSpPr/>
            <p:nvPr/>
          </p:nvSpPr>
          <p:spPr>
            <a:xfrm rot="16833487" flipV="1">
              <a:off x="4404815" y="2301927"/>
              <a:ext cx="635716" cy="9533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8173F4-36D1-40FD-9E75-47F7E609F62A}"/>
                </a:ext>
              </a:extLst>
            </p:cNvPr>
            <p:cNvSpPr/>
            <p:nvPr/>
          </p:nvSpPr>
          <p:spPr>
            <a:xfrm rot="17307395" flipV="1">
              <a:off x="4877645" y="3106492"/>
              <a:ext cx="426190" cy="639106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08B555-6574-4243-96DF-81E94CFF915D}"/>
                </a:ext>
              </a:extLst>
            </p:cNvPr>
            <p:cNvSpPr/>
            <p:nvPr/>
          </p:nvSpPr>
          <p:spPr>
            <a:xfrm rot="20519203" flipH="1" flipV="1">
              <a:off x="4159503" y="3378443"/>
              <a:ext cx="535376" cy="802839"/>
            </a:xfrm>
            <a:custGeom>
              <a:avLst/>
              <a:gdLst>
                <a:gd name="connsiteX0" fmla="*/ 470373 w 2381149"/>
                <a:gd name="connsiteY0" fmla="*/ 3125604 h 3206540"/>
                <a:gd name="connsiteX1" fmla="*/ 70323 w 2381149"/>
                <a:gd name="connsiteY1" fmla="*/ 2211204 h 3206540"/>
                <a:gd name="connsiteX2" fmla="*/ 70323 w 2381149"/>
                <a:gd name="connsiteY2" fmla="*/ 1353954 h 3206540"/>
                <a:gd name="connsiteX3" fmla="*/ 775173 w 2381149"/>
                <a:gd name="connsiteY3" fmla="*/ 287154 h 3206540"/>
                <a:gd name="connsiteX4" fmla="*/ 1784823 w 2381149"/>
                <a:gd name="connsiteY4" fmla="*/ 1404 h 3206540"/>
                <a:gd name="connsiteX5" fmla="*/ 1632423 w 2381149"/>
                <a:gd name="connsiteY5" fmla="*/ 230004 h 3206540"/>
                <a:gd name="connsiteX6" fmla="*/ 1956273 w 2381149"/>
                <a:gd name="connsiteY6" fmla="*/ 1220604 h 3206540"/>
                <a:gd name="connsiteX7" fmla="*/ 2337273 w 2381149"/>
                <a:gd name="connsiteY7" fmla="*/ 2154054 h 3206540"/>
                <a:gd name="connsiteX8" fmla="*/ 851373 w 2381149"/>
                <a:gd name="connsiteY8" fmla="*/ 3201804 h 3206540"/>
                <a:gd name="connsiteX9" fmla="*/ 1213323 w 2381149"/>
                <a:gd name="connsiteY9" fmla="*/ 1715904 h 3206540"/>
                <a:gd name="connsiteX10" fmla="*/ 470373 w 2381149"/>
                <a:gd name="connsiteY10" fmla="*/ 3125604 h 3206540"/>
                <a:gd name="connsiteX0" fmla="*/ 470373 w 2363198"/>
                <a:gd name="connsiteY0" fmla="*/ 3125023 h 3206178"/>
                <a:gd name="connsiteX1" fmla="*/ 70323 w 2363198"/>
                <a:gd name="connsiteY1" fmla="*/ 2210623 h 3206178"/>
                <a:gd name="connsiteX2" fmla="*/ 70323 w 2363198"/>
                <a:gd name="connsiteY2" fmla="*/ 1353373 h 3206178"/>
                <a:gd name="connsiteX3" fmla="*/ 775173 w 2363198"/>
                <a:gd name="connsiteY3" fmla="*/ 286573 h 3206178"/>
                <a:gd name="connsiteX4" fmla="*/ 1784823 w 2363198"/>
                <a:gd name="connsiteY4" fmla="*/ 823 h 3206178"/>
                <a:gd name="connsiteX5" fmla="*/ 1632423 w 2363198"/>
                <a:gd name="connsiteY5" fmla="*/ 229423 h 3206178"/>
                <a:gd name="connsiteX6" fmla="*/ 1784823 w 2363198"/>
                <a:gd name="connsiteY6" fmla="*/ 991423 h 3206178"/>
                <a:gd name="connsiteX7" fmla="*/ 2337273 w 2363198"/>
                <a:gd name="connsiteY7" fmla="*/ 2153473 h 3206178"/>
                <a:gd name="connsiteX8" fmla="*/ 851373 w 2363198"/>
                <a:gd name="connsiteY8" fmla="*/ 3201223 h 3206178"/>
                <a:gd name="connsiteX9" fmla="*/ 1213323 w 2363198"/>
                <a:gd name="connsiteY9" fmla="*/ 1715323 h 3206178"/>
                <a:gd name="connsiteX10" fmla="*/ 470373 w 2363198"/>
                <a:gd name="connsiteY10" fmla="*/ 3125023 h 3206178"/>
                <a:gd name="connsiteX0" fmla="*/ 470373 w 2362867"/>
                <a:gd name="connsiteY0" fmla="*/ 3124313 h 3205468"/>
                <a:gd name="connsiteX1" fmla="*/ 70323 w 2362867"/>
                <a:gd name="connsiteY1" fmla="*/ 2209913 h 3205468"/>
                <a:gd name="connsiteX2" fmla="*/ 70323 w 2362867"/>
                <a:gd name="connsiteY2" fmla="*/ 1352663 h 3205468"/>
                <a:gd name="connsiteX3" fmla="*/ 775173 w 2362867"/>
                <a:gd name="connsiteY3" fmla="*/ 285863 h 3205468"/>
                <a:gd name="connsiteX4" fmla="*/ 1784823 w 2362867"/>
                <a:gd name="connsiteY4" fmla="*/ 113 h 3205468"/>
                <a:gd name="connsiteX5" fmla="*/ 1689573 w 2362867"/>
                <a:gd name="connsiteY5" fmla="*/ 304913 h 3205468"/>
                <a:gd name="connsiteX6" fmla="*/ 1784823 w 2362867"/>
                <a:gd name="connsiteY6" fmla="*/ 990713 h 3205468"/>
                <a:gd name="connsiteX7" fmla="*/ 2337273 w 2362867"/>
                <a:gd name="connsiteY7" fmla="*/ 2152763 h 3205468"/>
                <a:gd name="connsiteX8" fmla="*/ 851373 w 2362867"/>
                <a:gd name="connsiteY8" fmla="*/ 3200513 h 3205468"/>
                <a:gd name="connsiteX9" fmla="*/ 1213323 w 2362867"/>
                <a:gd name="connsiteY9" fmla="*/ 1714613 h 3205468"/>
                <a:gd name="connsiteX10" fmla="*/ 470373 w 2362867"/>
                <a:gd name="connsiteY10" fmla="*/ 3124313 h 3205468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218365 w 2367909"/>
                <a:gd name="connsiteY9" fmla="*/ 171458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475415 w 2367909"/>
                <a:gd name="connsiteY10" fmla="*/ 3124286 h 3205441"/>
                <a:gd name="connsiteX0" fmla="*/ 475415 w 2367909"/>
                <a:gd name="connsiteY0" fmla="*/ 3124286 h 3205441"/>
                <a:gd name="connsiteX1" fmla="*/ 75365 w 2367909"/>
                <a:gd name="connsiteY1" fmla="*/ 2209886 h 3205441"/>
                <a:gd name="connsiteX2" fmla="*/ 67745 w 2367909"/>
                <a:gd name="connsiteY2" fmla="*/ 1223096 h 3205441"/>
                <a:gd name="connsiteX3" fmla="*/ 780215 w 2367909"/>
                <a:gd name="connsiteY3" fmla="*/ 285836 h 3205441"/>
                <a:gd name="connsiteX4" fmla="*/ 1789865 w 2367909"/>
                <a:gd name="connsiteY4" fmla="*/ 86 h 3205441"/>
                <a:gd name="connsiteX5" fmla="*/ 1694615 w 2367909"/>
                <a:gd name="connsiteY5" fmla="*/ 304886 h 3205441"/>
                <a:gd name="connsiteX6" fmla="*/ 1789865 w 2367909"/>
                <a:gd name="connsiteY6" fmla="*/ 990686 h 3205441"/>
                <a:gd name="connsiteX7" fmla="*/ 2342315 w 2367909"/>
                <a:gd name="connsiteY7" fmla="*/ 2152736 h 3205441"/>
                <a:gd name="connsiteX8" fmla="*/ 856415 w 2367909"/>
                <a:gd name="connsiteY8" fmla="*/ 3200486 h 3205441"/>
                <a:gd name="connsiteX9" fmla="*/ 1149785 w 2367909"/>
                <a:gd name="connsiteY9" fmla="*/ 1493606 h 3205441"/>
                <a:gd name="connsiteX10" fmla="*/ 829746 w 2367909"/>
                <a:gd name="connsiteY10" fmla="*/ 2061295 h 3205441"/>
                <a:gd name="connsiteX11" fmla="*/ 475415 w 2367909"/>
                <a:gd name="connsiteY11" fmla="*/ 3124286 h 3205441"/>
                <a:gd name="connsiteX0" fmla="*/ 475415 w 2367909"/>
                <a:gd name="connsiteY0" fmla="*/ 3124286 h 3200493"/>
                <a:gd name="connsiteX1" fmla="*/ 75365 w 2367909"/>
                <a:gd name="connsiteY1" fmla="*/ 2209886 h 3200493"/>
                <a:gd name="connsiteX2" fmla="*/ 67745 w 2367909"/>
                <a:gd name="connsiteY2" fmla="*/ 1223096 h 3200493"/>
                <a:gd name="connsiteX3" fmla="*/ 780215 w 2367909"/>
                <a:gd name="connsiteY3" fmla="*/ 285836 h 3200493"/>
                <a:gd name="connsiteX4" fmla="*/ 1789865 w 2367909"/>
                <a:gd name="connsiteY4" fmla="*/ 86 h 3200493"/>
                <a:gd name="connsiteX5" fmla="*/ 1694615 w 2367909"/>
                <a:gd name="connsiteY5" fmla="*/ 304886 h 3200493"/>
                <a:gd name="connsiteX6" fmla="*/ 1789865 w 2367909"/>
                <a:gd name="connsiteY6" fmla="*/ 990686 h 3200493"/>
                <a:gd name="connsiteX7" fmla="*/ 2342315 w 2367909"/>
                <a:gd name="connsiteY7" fmla="*/ 2152736 h 3200493"/>
                <a:gd name="connsiteX8" fmla="*/ 856415 w 2367909"/>
                <a:gd name="connsiteY8" fmla="*/ 3200486 h 3200493"/>
                <a:gd name="connsiteX9" fmla="*/ 898326 w 2367909"/>
                <a:gd name="connsiteY9" fmla="*/ 2167975 h 3200493"/>
                <a:gd name="connsiteX10" fmla="*/ 1149785 w 2367909"/>
                <a:gd name="connsiteY10" fmla="*/ 1493606 h 3200493"/>
                <a:gd name="connsiteX11" fmla="*/ 829746 w 2367909"/>
                <a:gd name="connsiteY11" fmla="*/ 2061295 h 3200493"/>
                <a:gd name="connsiteX12" fmla="*/ 475415 w 2367909"/>
                <a:gd name="connsiteY12" fmla="*/ 3124286 h 3200493"/>
                <a:gd name="connsiteX0" fmla="*/ 475415 w 2070319"/>
                <a:gd name="connsiteY0" fmla="*/ 3124286 h 3200494"/>
                <a:gd name="connsiteX1" fmla="*/ 75365 w 2070319"/>
                <a:gd name="connsiteY1" fmla="*/ 2209886 h 3200494"/>
                <a:gd name="connsiteX2" fmla="*/ 67745 w 2070319"/>
                <a:gd name="connsiteY2" fmla="*/ 1223096 h 3200494"/>
                <a:gd name="connsiteX3" fmla="*/ 780215 w 2070319"/>
                <a:gd name="connsiteY3" fmla="*/ 285836 h 3200494"/>
                <a:gd name="connsiteX4" fmla="*/ 1789865 w 2070319"/>
                <a:gd name="connsiteY4" fmla="*/ 86 h 3200494"/>
                <a:gd name="connsiteX5" fmla="*/ 1694615 w 2070319"/>
                <a:gd name="connsiteY5" fmla="*/ 304886 h 3200494"/>
                <a:gd name="connsiteX6" fmla="*/ 1789865 w 2070319"/>
                <a:gd name="connsiteY6" fmla="*/ 990686 h 3200494"/>
                <a:gd name="connsiteX7" fmla="*/ 2029895 w 2070319"/>
                <a:gd name="connsiteY7" fmla="*/ 2259416 h 3200494"/>
                <a:gd name="connsiteX8" fmla="*/ 856415 w 2070319"/>
                <a:gd name="connsiteY8" fmla="*/ 3200486 h 3200494"/>
                <a:gd name="connsiteX9" fmla="*/ 898326 w 2070319"/>
                <a:gd name="connsiteY9" fmla="*/ 2167975 h 3200494"/>
                <a:gd name="connsiteX10" fmla="*/ 1149785 w 2070319"/>
                <a:gd name="connsiteY10" fmla="*/ 1493606 h 3200494"/>
                <a:gd name="connsiteX11" fmla="*/ 829746 w 2070319"/>
                <a:gd name="connsiteY11" fmla="*/ 2061295 h 3200494"/>
                <a:gd name="connsiteX12" fmla="*/ 475415 w 2070319"/>
                <a:gd name="connsiteY12" fmla="*/ 3124286 h 3200494"/>
                <a:gd name="connsiteX0" fmla="*/ 475415 w 2069699"/>
                <a:gd name="connsiteY0" fmla="*/ 3124580 h 3200788"/>
                <a:gd name="connsiteX1" fmla="*/ 75365 w 2069699"/>
                <a:gd name="connsiteY1" fmla="*/ 2210180 h 3200788"/>
                <a:gd name="connsiteX2" fmla="*/ 67745 w 2069699"/>
                <a:gd name="connsiteY2" fmla="*/ 1223390 h 3200788"/>
                <a:gd name="connsiteX3" fmla="*/ 780215 w 2069699"/>
                <a:gd name="connsiteY3" fmla="*/ 286130 h 3200788"/>
                <a:gd name="connsiteX4" fmla="*/ 1789865 w 2069699"/>
                <a:gd name="connsiteY4" fmla="*/ 380 h 3200788"/>
                <a:gd name="connsiteX5" fmla="*/ 1740335 w 2069699"/>
                <a:gd name="connsiteY5" fmla="*/ 328040 h 3200788"/>
                <a:gd name="connsiteX6" fmla="*/ 1789865 w 2069699"/>
                <a:gd name="connsiteY6" fmla="*/ 990980 h 3200788"/>
                <a:gd name="connsiteX7" fmla="*/ 2029895 w 2069699"/>
                <a:gd name="connsiteY7" fmla="*/ 2259710 h 3200788"/>
                <a:gd name="connsiteX8" fmla="*/ 856415 w 2069699"/>
                <a:gd name="connsiteY8" fmla="*/ 3200780 h 3200788"/>
                <a:gd name="connsiteX9" fmla="*/ 898326 w 2069699"/>
                <a:gd name="connsiteY9" fmla="*/ 2168269 h 3200788"/>
                <a:gd name="connsiteX10" fmla="*/ 1149785 w 2069699"/>
                <a:gd name="connsiteY10" fmla="*/ 1493900 h 3200788"/>
                <a:gd name="connsiteX11" fmla="*/ 829746 w 2069699"/>
                <a:gd name="connsiteY11" fmla="*/ 2061589 h 3200788"/>
                <a:gd name="connsiteX12" fmla="*/ 475415 w 2069699"/>
                <a:gd name="connsiteY12" fmla="*/ 3124580 h 3200788"/>
                <a:gd name="connsiteX0" fmla="*/ 475415 w 2069699"/>
                <a:gd name="connsiteY0" fmla="*/ 3109397 h 3185605"/>
                <a:gd name="connsiteX1" fmla="*/ 75365 w 2069699"/>
                <a:gd name="connsiteY1" fmla="*/ 2194997 h 3185605"/>
                <a:gd name="connsiteX2" fmla="*/ 67745 w 2069699"/>
                <a:gd name="connsiteY2" fmla="*/ 1208207 h 3185605"/>
                <a:gd name="connsiteX3" fmla="*/ 780215 w 2069699"/>
                <a:gd name="connsiteY3" fmla="*/ 270947 h 3185605"/>
                <a:gd name="connsiteX4" fmla="*/ 1858445 w 2069699"/>
                <a:gd name="connsiteY4" fmla="*/ 437 h 3185605"/>
                <a:gd name="connsiteX5" fmla="*/ 1740335 w 2069699"/>
                <a:gd name="connsiteY5" fmla="*/ 312857 h 3185605"/>
                <a:gd name="connsiteX6" fmla="*/ 1789865 w 2069699"/>
                <a:gd name="connsiteY6" fmla="*/ 975797 h 3185605"/>
                <a:gd name="connsiteX7" fmla="*/ 2029895 w 2069699"/>
                <a:gd name="connsiteY7" fmla="*/ 2244527 h 3185605"/>
                <a:gd name="connsiteX8" fmla="*/ 856415 w 2069699"/>
                <a:gd name="connsiteY8" fmla="*/ 3185597 h 3185605"/>
                <a:gd name="connsiteX9" fmla="*/ 898326 w 2069699"/>
                <a:gd name="connsiteY9" fmla="*/ 2153086 h 3185605"/>
                <a:gd name="connsiteX10" fmla="*/ 1149785 w 2069699"/>
                <a:gd name="connsiteY10" fmla="*/ 1478717 h 3185605"/>
                <a:gd name="connsiteX11" fmla="*/ 829746 w 2069699"/>
                <a:gd name="connsiteY11" fmla="*/ 2046406 h 3185605"/>
                <a:gd name="connsiteX12" fmla="*/ 475415 w 2069699"/>
                <a:gd name="connsiteY12" fmla="*/ 3109397 h 3185605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70007"/>
                <a:gd name="connsiteY0" fmla="*/ 3112222 h 3188430"/>
                <a:gd name="connsiteX1" fmla="*/ 75365 w 2070007"/>
                <a:gd name="connsiteY1" fmla="*/ 2197822 h 3188430"/>
                <a:gd name="connsiteX2" fmla="*/ 67745 w 2070007"/>
                <a:gd name="connsiteY2" fmla="*/ 1211032 h 3188430"/>
                <a:gd name="connsiteX3" fmla="*/ 780215 w 2070007"/>
                <a:gd name="connsiteY3" fmla="*/ 273772 h 3188430"/>
                <a:gd name="connsiteX4" fmla="*/ 1858445 w 2070007"/>
                <a:gd name="connsiteY4" fmla="*/ 3262 h 3188430"/>
                <a:gd name="connsiteX5" fmla="*/ 1717475 w 2070007"/>
                <a:gd name="connsiteY5" fmla="*/ 407122 h 3188430"/>
                <a:gd name="connsiteX6" fmla="*/ 1789865 w 2070007"/>
                <a:gd name="connsiteY6" fmla="*/ 978622 h 3188430"/>
                <a:gd name="connsiteX7" fmla="*/ 2029895 w 2070007"/>
                <a:gd name="connsiteY7" fmla="*/ 2247352 h 3188430"/>
                <a:gd name="connsiteX8" fmla="*/ 856415 w 2070007"/>
                <a:gd name="connsiteY8" fmla="*/ 3188422 h 3188430"/>
                <a:gd name="connsiteX9" fmla="*/ 898326 w 2070007"/>
                <a:gd name="connsiteY9" fmla="*/ 2155911 h 3188430"/>
                <a:gd name="connsiteX10" fmla="*/ 1149785 w 2070007"/>
                <a:gd name="connsiteY10" fmla="*/ 1481542 h 3188430"/>
                <a:gd name="connsiteX11" fmla="*/ 829746 w 2070007"/>
                <a:gd name="connsiteY11" fmla="*/ 2049231 h 3188430"/>
                <a:gd name="connsiteX12" fmla="*/ 475415 w 2070007"/>
                <a:gd name="connsiteY12" fmla="*/ 3112222 h 3188430"/>
                <a:gd name="connsiteX0" fmla="*/ 475415 w 2086211"/>
                <a:gd name="connsiteY0" fmla="*/ 3112222 h 3188430"/>
                <a:gd name="connsiteX1" fmla="*/ 75365 w 2086211"/>
                <a:gd name="connsiteY1" fmla="*/ 2197822 h 3188430"/>
                <a:gd name="connsiteX2" fmla="*/ 67745 w 2086211"/>
                <a:gd name="connsiteY2" fmla="*/ 1211032 h 3188430"/>
                <a:gd name="connsiteX3" fmla="*/ 780215 w 2086211"/>
                <a:gd name="connsiteY3" fmla="*/ 273772 h 3188430"/>
                <a:gd name="connsiteX4" fmla="*/ 1858445 w 2086211"/>
                <a:gd name="connsiteY4" fmla="*/ 3262 h 3188430"/>
                <a:gd name="connsiteX5" fmla="*/ 1717475 w 2086211"/>
                <a:gd name="connsiteY5" fmla="*/ 407122 h 3188430"/>
                <a:gd name="connsiteX6" fmla="*/ 1881305 w 2086211"/>
                <a:gd name="connsiteY6" fmla="*/ 932902 h 3188430"/>
                <a:gd name="connsiteX7" fmla="*/ 2029895 w 2086211"/>
                <a:gd name="connsiteY7" fmla="*/ 2247352 h 3188430"/>
                <a:gd name="connsiteX8" fmla="*/ 856415 w 2086211"/>
                <a:gd name="connsiteY8" fmla="*/ 3188422 h 3188430"/>
                <a:gd name="connsiteX9" fmla="*/ 898326 w 2086211"/>
                <a:gd name="connsiteY9" fmla="*/ 2155911 h 3188430"/>
                <a:gd name="connsiteX10" fmla="*/ 1149785 w 2086211"/>
                <a:gd name="connsiteY10" fmla="*/ 1481542 h 3188430"/>
                <a:gd name="connsiteX11" fmla="*/ 829746 w 2086211"/>
                <a:gd name="connsiteY11" fmla="*/ 2049231 h 3188430"/>
                <a:gd name="connsiteX12" fmla="*/ 475415 w 2086211"/>
                <a:gd name="connsiteY12" fmla="*/ 3112222 h 3188430"/>
                <a:gd name="connsiteX0" fmla="*/ 475415 w 2084312"/>
                <a:gd name="connsiteY0" fmla="*/ 3112530 h 3188738"/>
                <a:gd name="connsiteX1" fmla="*/ 75365 w 2084312"/>
                <a:gd name="connsiteY1" fmla="*/ 2198130 h 3188738"/>
                <a:gd name="connsiteX2" fmla="*/ 67745 w 2084312"/>
                <a:gd name="connsiteY2" fmla="*/ 1211340 h 3188738"/>
                <a:gd name="connsiteX3" fmla="*/ 780215 w 2084312"/>
                <a:gd name="connsiteY3" fmla="*/ 274080 h 3188738"/>
                <a:gd name="connsiteX4" fmla="*/ 1858445 w 2084312"/>
                <a:gd name="connsiteY4" fmla="*/ 3570 h 3188738"/>
                <a:gd name="connsiteX5" fmla="*/ 1808915 w 2084312"/>
                <a:gd name="connsiteY5" fmla="*/ 415050 h 3188738"/>
                <a:gd name="connsiteX6" fmla="*/ 1881305 w 2084312"/>
                <a:gd name="connsiteY6" fmla="*/ 933210 h 3188738"/>
                <a:gd name="connsiteX7" fmla="*/ 2029895 w 2084312"/>
                <a:gd name="connsiteY7" fmla="*/ 2247660 h 3188738"/>
                <a:gd name="connsiteX8" fmla="*/ 856415 w 2084312"/>
                <a:gd name="connsiteY8" fmla="*/ 3188730 h 3188738"/>
                <a:gd name="connsiteX9" fmla="*/ 898326 w 2084312"/>
                <a:gd name="connsiteY9" fmla="*/ 2156219 h 3188738"/>
                <a:gd name="connsiteX10" fmla="*/ 1149785 w 2084312"/>
                <a:gd name="connsiteY10" fmla="*/ 1481850 h 3188738"/>
                <a:gd name="connsiteX11" fmla="*/ 829746 w 2084312"/>
                <a:gd name="connsiteY11" fmla="*/ 2049539 h 3188738"/>
                <a:gd name="connsiteX12" fmla="*/ 475415 w 2084312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112530 h 3188738"/>
                <a:gd name="connsiteX1" fmla="*/ 75365 w 2101693"/>
                <a:gd name="connsiteY1" fmla="*/ 2198130 h 3188738"/>
                <a:gd name="connsiteX2" fmla="*/ 67745 w 2101693"/>
                <a:gd name="connsiteY2" fmla="*/ 1211340 h 3188738"/>
                <a:gd name="connsiteX3" fmla="*/ 780215 w 2101693"/>
                <a:gd name="connsiteY3" fmla="*/ 274080 h 3188738"/>
                <a:gd name="connsiteX4" fmla="*/ 1858445 w 2101693"/>
                <a:gd name="connsiteY4" fmla="*/ 3570 h 3188738"/>
                <a:gd name="connsiteX5" fmla="*/ 1808915 w 2101693"/>
                <a:gd name="connsiteY5" fmla="*/ 415050 h 3188738"/>
                <a:gd name="connsiteX6" fmla="*/ 1881305 w 2101693"/>
                <a:gd name="connsiteY6" fmla="*/ 933210 h 3188738"/>
                <a:gd name="connsiteX7" fmla="*/ 2029895 w 2101693"/>
                <a:gd name="connsiteY7" fmla="*/ 2247660 h 3188738"/>
                <a:gd name="connsiteX8" fmla="*/ 856415 w 2101693"/>
                <a:gd name="connsiteY8" fmla="*/ 3188730 h 3188738"/>
                <a:gd name="connsiteX9" fmla="*/ 898326 w 2101693"/>
                <a:gd name="connsiteY9" fmla="*/ 2156219 h 3188738"/>
                <a:gd name="connsiteX10" fmla="*/ 1149785 w 2101693"/>
                <a:gd name="connsiteY10" fmla="*/ 1481850 h 3188738"/>
                <a:gd name="connsiteX11" fmla="*/ 829746 w 2101693"/>
                <a:gd name="connsiteY11" fmla="*/ 2049539 h 3188738"/>
                <a:gd name="connsiteX12" fmla="*/ 475415 w 2101693"/>
                <a:gd name="connsiteY12" fmla="*/ 3112530 h 3188738"/>
                <a:gd name="connsiteX0" fmla="*/ 475415 w 2101693"/>
                <a:gd name="connsiteY0" fmla="*/ 3082961 h 3159169"/>
                <a:gd name="connsiteX1" fmla="*/ 75365 w 2101693"/>
                <a:gd name="connsiteY1" fmla="*/ 2168561 h 3159169"/>
                <a:gd name="connsiteX2" fmla="*/ 67745 w 2101693"/>
                <a:gd name="connsiteY2" fmla="*/ 1181771 h 3159169"/>
                <a:gd name="connsiteX3" fmla="*/ 780215 w 2101693"/>
                <a:gd name="connsiteY3" fmla="*/ 244511 h 3159169"/>
                <a:gd name="connsiteX4" fmla="*/ 1942265 w 2101693"/>
                <a:gd name="connsiteY4" fmla="*/ 4481 h 3159169"/>
                <a:gd name="connsiteX5" fmla="*/ 1808915 w 2101693"/>
                <a:gd name="connsiteY5" fmla="*/ 385481 h 3159169"/>
                <a:gd name="connsiteX6" fmla="*/ 1881305 w 2101693"/>
                <a:gd name="connsiteY6" fmla="*/ 903641 h 3159169"/>
                <a:gd name="connsiteX7" fmla="*/ 2029895 w 2101693"/>
                <a:gd name="connsiteY7" fmla="*/ 2218091 h 3159169"/>
                <a:gd name="connsiteX8" fmla="*/ 856415 w 2101693"/>
                <a:gd name="connsiteY8" fmla="*/ 3159161 h 3159169"/>
                <a:gd name="connsiteX9" fmla="*/ 898326 w 2101693"/>
                <a:gd name="connsiteY9" fmla="*/ 2126650 h 3159169"/>
                <a:gd name="connsiteX10" fmla="*/ 1149785 w 2101693"/>
                <a:gd name="connsiteY10" fmla="*/ 1452281 h 3159169"/>
                <a:gd name="connsiteX11" fmla="*/ 829746 w 2101693"/>
                <a:gd name="connsiteY11" fmla="*/ 2019970 h 3159169"/>
                <a:gd name="connsiteX12" fmla="*/ 475415 w 2101693"/>
                <a:gd name="connsiteY12" fmla="*/ 3082961 h 3159169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105479"/>
                <a:gd name="connsiteY0" fmla="*/ 3080774 h 3156982"/>
                <a:gd name="connsiteX1" fmla="*/ 79151 w 2105479"/>
                <a:gd name="connsiteY1" fmla="*/ 2166374 h 3156982"/>
                <a:gd name="connsiteX2" fmla="*/ 71531 w 2105479"/>
                <a:gd name="connsiteY2" fmla="*/ 1179584 h 3156982"/>
                <a:gd name="connsiteX3" fmla="*/ 837341 w 2105479"/>
                <a:gd name="connsiteY3" fmla="*/ 272804 h 3156982"/>
                <a:gd name="connsiteX4" fmla="*/ 1946051 w 2105479"/>
                <a:gd name="connsiteY4" fmla="*/ 2294 h 3156982"/>
                <a:gd name="connsiteX5" fmla="*/ 1812701 w 2105479"/>
                <a:gd name="connsiteY5" fmla="*/ 383294 h 3156982"/>
                <a:gd name="connsiteX6" fmla="*/ 1885091 w 2105479"/>
                <a:gd name="connsiteY6" fmla="*/ 901454 h 3156982"/>
                <a:gd name="connsiteX7" fmla="*/ 2033681 w 2105479"/>
                <a:gd name="connsiteY7" fmla="*/ 2215904 h 3156982"/>
                <a:gd name="connsiteX8" fmla="*/ 860201 w 2105479"/>
                <a:gd name="connsiteY8" fmla="*/ 3156974 h 3156982"/>
                <a:gd name="connsiteX9" fmla="*/ 902112 w 2105479"/>
                <a:gd name="connsiteY9" fmla="*/ 2124463 h 3156982"/>
                <a:gd name="connsiteX10" fmla="*/ 1153571 w 2105479"/>
                <a:gd name="connsiteY10" fmla="*/ 1450094 h 3156982"/>
                <a:gd name="connsiteX11" fmla="*/ 833532 w 2105479"/>
                <a:gd name="connsiteY11" fmla="*/ 2017783 h 3156982"/>
                <a:gd name="connsiteX12" fmla="*/ 479201 w 2105479"/>
                <a:gd name="connsiteY12" fmla="*/ 3080774 h 3156982"/>
                <a:gd name="connsiteX0" fmla="*/ 479201 w 2087040"/>
                <a:gd name="connsiteY0" fmla="*/ 3078506 h 3154714"/>
                <a:gd name="connsiteX1" fmla="*/ 79151 w 2087040"/>
                <a:gd name="connsiteY1" fmla="*/ 2164106 h 3154714"/>
                <a:gd name="connsiteX2" fmla="*/ 71531 w 2087040"/>
                <a:gd name="connsiteY2" fmla="*/ 1177316 h 3154714"/>
                <a:gd name="connsiteX3" fmla="*/ 837341 w 2087040"/>
                <a:gd name="connsiteY3" fmla="*/ 270536 h 3154714"/>
                <a:gd name="connsiteX4" fmla="*/ 1946051 w 2087040"/>
                <a:gd name="connsiteY4" fmla="*/ 26 h 3154714"/>
                <a:gd name="connsiteX5" fmla="*/ 1866041 w 2087040"/>
                <a:gd name="connsiteY5" fmla="*/ 259106 h 3154714"/>
                <a:gd name="connsiteX6" fmla="*/ 1885091 w 2087040"/>
                <a:gd name="connsiteY6" fmla="*/ 899186 h 3154714"/>
                <a:gd name="connsiteX7" fmla="*/ 2033681 w 2087040"/>
                <a:gd name="connsiteY7" fmla="*/ 2213636 h 3154714"/>
                <a:gd name="connsiteX8" fmla="*/ 860201 w 2087040"/>
                <a:gd name="connsiteY8" fmla="*/ 3154706 h 3154714"/>
                <a:gd name="connsiteX9" fmla="*/ 902112 w 2087040"/>
                <a:gd name="connsiteY9" fmla="*/ 2122195 h 3154714"/>
                <a:gd name="connsiteX10" fmla="*/ 1153571 w 2087040"/>
                <a:gd name="connsiteY10" fmla="*/ 1447826 h 3154714"/>
                <a:gd name="connsiteX11" fmla="*/ 833532 w 2087040"/>
                <a:gd name="connsiteY11" fmla="*/ 2015515 h 3154714"/>
                <a:gd name="connsiteX12" fmla="*/ 479201 w 2087040"/>
                <a:gd name="connsiteY12" fmla="*/ 3078506 h 3154714"/>
                <a:gd name="connsiteX0" fmla="*/ 479201 w 2070867"/>
                <a:gd name="connsiteY0" fmla="*/ 3078501 h 3154709"/>
                <a:gd name="connsiteX1" fmla="*/ 79151 w 2070867"/>
                <a:gd name="connsiteY1" fmla="*/ 2164101 h 3154709"/>
                <a:gd name="connsiteX2" fmla="*/ 71531 w 2070867"/>
                <a:gd name="connsiteY2" fmla="*/ 1177311 h 3154709"/>
                <a:gd name="connsiteX3" fmla="*/ 837341 w 2070867"/>
                <a:gd name="connsiteY3" fmla="*/ 270531 h 3154709"/>
                <a:gd name="connsiteX4" fmla="*/ 1946051 w 2070867"/>
                <a:gd name="connsiteY4" fmla="*/ 21 h 3154709"/>
                <a:gd name="connsiteX5" fmla="*/ 1866041 w 2070867"/>
                <a:gd name="connsiteY5" fmla="*/ 259101 h 3154709"/>
                <a:gd name="connsiteX6" fmla="*/ 1786031 w 2070867"/>
                <a:gd name="connsiteY6" fmla="*/ 792501 h 3154709"/>
                <a:gd name="connsiteX7" fmla="*/ 2033681 w 2070867"/>
                <a:gd name="connsiteY7" fmla="*/ 2213631 h 3154709"/>
                <a:gd name="connsiteX8" fmla="*/ 860201 w 2070867"/>
                <a:gd name="connsiteY8" fmla="*/ 3154701 h 3154709"/>
                <a:gd name="connsiteX9" fmla="*/ 902112 w 2070867"/>
                <a:gd name="connsiteY9" fmla="*/ 2122190 h 3154709"/>
                <a:gd name="connsiteX10" fmla="*/ 1153571 w 2070867"/>
                <a:gd name="connsiteY10" fmla="*/ 1447821 h 3154709"/>
                <a:gd name="connsiteX11" fmla="*/ 833532 w 2070867"/>
                <a:gd name="connsiteY11" fmla="*/ 2015510 h 3154709"/>
                <a:gd name="connsiteX12" fmla="*/ 479201 w 2070867"/>
                <a:gd name="connsiteY12" fmla="*/ 3078501 h 3154709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53571 w 2099471"/>
                <a:gd name="connsiteY10" fmla="*/ 14478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33532 w 2099471"/>
                <a:gd name="connsiteY11" fmla="*/ 20155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902112 w 2099471"/>
                <a:gd name="connsiteY9" fmla="*/ 21221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0785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79201 w 2099471"/>
                <a:gd name="connsiteY0" fmla="*/ 3078501 h 3154708"/>
                <a:gd name="connsiteX1" fmla="*/ 79151 w 2099471"/>
                <a:gd name="connsiteY1" fmla="*/ 2164101 h 3154708"/>
                <a:gd name="connsiteX2" fmla="*/ 71531 w 2099471"/>
                <a:gd name="connsiteY2" fmla="*/ 1177311 h 3154708"/>
                <a:gd name="connsiteX3" fmla="*/ 837341 w 2099471"/>
                <a:gd name="connsiteY3" fmla="*/ 270531 h 3154708"/>
                <a:gd name="connsiteX4" fmla="*/ 1946051 w 2099471"/>
                <a:gd name="connsiteY4" fmla="*/ 21 h 3154708"/>
                <a:gd name="connsiteX5" fmla="*/ 1866041 w 2099471"/>
                <a:gd name="connsiteY5" fmla="*/ 259101 h 3154708"/>
                <a:gd name="connsiteX6" fmla="*/ 1786031 w 2099471"/>
                <a:gd name="connsiteY6" fmla="*/ 792501 h 3154708"/>
                <a:gd name="connsiteX7" fmla="*/ 2064161 w 2099471"/>
                <a:gd name="connsiteY7" fmla="*/ 2106951 h 3154708"/>
                <a:gd name="connsiteX8" fmla="*/ 860201 w 2099471"/>
                <a:gd name="connsiteY8" fmla="*/ 3154701 h 3154708"/>
                <a:gd name="connsiteX9" fmla="*/ 856392 w 2099471"/>
                <a:gd name="connsiteY9" fmla="*/ 2045990 h 3154708"/>
                <a:gd name="connsiteX10" fmla="*/ 1115471 w 2099471"/>
                <a:gd name="connsiteY10" fmla="*/ 1257321 h 3154708"/>
                <a:gd name="connsiteX11" fmla="*/ 803052 w 2099471"/>
                <a:gd name="connsiteY11" fmla="*/ 1939310 h 3154708"/>
                <a:gd name="connsiteX12" fmla="*/ 479201 w 2099471"/>
                <a:gd name="connsiteY12" fmla="*/ 3078501 h 3154708"/>
                <a:gd name="connsiteX0" fmla="*/ 481373 w 2101643"/>
                <a:gd name="connsiteY0" fmla="*/ 3078951 h 3155158"/>
                <a:gd name="connsiteX1" fmla="*/ 81323 w 2101643"/>
                <a:gd name="connsiteY1" fmla="*/ 2164551 h 3155158"/>
                <a:gd name="connsiteX2" fmla="*/ 73703 w 2101643"/>
                <a:gd name="connsiteY2" fmla="*/ 1177761 h 3155158"/>
                <a:gd name="connsiteX3" fmla="*/ 869993 w 2101643"/>
                <a:gd name="connsiteY3" fmla="*/ 316701 h 3155158"/>
                <a:gd name="connsiteX4" fmla="*/ 1948223 w 2101643"/>
                <a:gd name="connsiteY4" fmla="*/ 471 h 3155158"/>
                <a:gd name="connsiteX5" fmla="*/ 1868213 w 2101643"/>
                <a:gd name="connsiteY5" fmla="*/ 259551 h 3155158"/>
                <a:gd name="connsiteX6" fmla="*/ 1788203 w 2101643"/>
                <a:gd name="connsiteY6" fmla="*/ 792951 h 3155158"/>
                <a:gd name="connsiteX7" fmla="*/ 2066333 w 2101643"/>
                <a:gd name="connsiteY7" fmla="*/ 2107401 h 3155158"/>
                <a:gd name="connsiteX8" fmla="*/ 862373 w 2101643"/>
                <a:gd name="connsiteY8" fmla="*/ 3155151 h 3155158"/>
                <a:gd name="connsiteX9" fmla="*/ 858564 w 2101643"/>
                <a:gd name="connsiteY9" fmla="*/ 2046440 h 3155158"/>
                <a:gd name="connsiteX10" fmla="*/ 1117643 w 2101643"/>
                <a:gd name="connsiteY10" fmla="*/ 1257771 h 3155158"/>
                <a:gd name="connsiteX11" fmla="*/ 805224 w 2101643"/>
                <a:gd name="connsiteY11" fmla="*/ 1939760 h 3155158"/>
                <a:gd name="connsiteX12" fmla="*/ 481373 w 2101643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49686 w 2133686"/>
                <a:gd name="connsiteY10" fmla="*/ 125777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37267 w 2133686"/>
                <a:gd name="connsiteY11" fmla="*/ 193976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0607 w 2133686"/>
                <a:gd name="connsiteY9" fmla="*/ 204644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133686"/>
                <a:gd name="connsiteY0" fmla="*/ 3078951 h 3155158"/>
                <a:gd name="connsiteX1" fmla="*/ 52406 w 2133686"/>
                <a:gd name="connsiteY1" fmla="*/ 2248371 h 3155158"/>
                <a:gd name="connsiteX2" fmla="*/ 105746 w 2133686"/>
                <a:gd name="connsiteY2" fmla="*/ 1177761 h 3155158"/>
                <a:gd name="connsiteX3" fmla="*/ 902036 w 2133686"/>
                <a:gd name="connsiteY3" fmla="*/ 316701 h 3155158"/>
                <a:gd name="connsiteX4" fmla="*/ 1980266 w 2133686"/>
                <a:gd name="connsiteY4" fmla="*/ 471 h 3155158"/>
                <a:gd name="connsiteX5" fmla="*/ 1900256 w 2133686"/>
                <a:gd name="connsiteY5" fmla="*/ 259551 h 3155158"/>
                <a:gd name="connsiteX6" fmla="*/ 1820246 w 2133686"/>
                <a:gd name="connsiteY6" fmla="*/ 792951 h 3155158"/>
                <a:gd name="connsiteX7" fmla="*/ 2098376 w 2133686"/>
                <a:gd name="connsiteY7" fmla="*/ 2107401 h 3155158"/>
                <a:gd name="connsiteX8" fmla="*/ 894416 w 2133686"/>
                <a:gd name="connsiteY8" fmla="*/ 3155151 h 3155158"/>
                <a:gd name="connsiteX9" fmla="*/ 898227 w 2133686"/>
                <a:gd name="connsiteY9" fmla="*/ 1794980 h 3155158"/>
                <a:gd name="connsiteX10" fmla="*/ 1126826 w 2133686"/>
                <a:gd name="connsiteY10" fmla="*/ 1204431 h 3155158"/>
                <a:gd name="connsiteX11" fmla="*/ 829647 w 2133686"/>
                <a:gd name="connsiteY11" fmla="*/ 1688300 h 3155158"/>
                <a:gd name="connsiteX12" fmla="*/ 513416 w 2133686"/>
                <a:gd name="connsiteY12" fmla="*/ 3078951 h 3155158"/>
                <a:gd name="connsiteX0" fmla="*/ 513416 w 2041988"/>
                <a:gd name="connsiteY0" fmla="*/ 3078951 h 3155158"/>
                <a:gd name="connsiteX1" fmla="*/ 52406 w 2041988"/>
                <a:gd name="connsiteY1" fmla="*/ 2248371 h 3155158"/>
                <a:gd name="connsiteX2" fmla="*/ 105746 w 2041988"/>
                <a:gd name="connsiteY2" fmla="*/ 1177761 h 3155158"/>
                <a:gd name="connsiteX3" fmla="*/ 902036 w 2041988"/>
                <a:gd name="connsiteY3" fmla="*/ 316701 h 3155158"/>
                <a:gd name="connsiteX4" fmla="*/ 1980266 w 2041988"/>
                <a:gd name="connsiteY4" fmla="*/ 471 h 3155158"/>
                <a:gd name="connsiteX5" fmla="*/ 1900256 w 2041988"/>
                <a:gd name="connsiteY5" fmla="*/ 259551 h 3155158"/>
                <a:gd name="connsiteX6" fmla="*/ 1820246 w 2041988"/>
                <a:gd name="connsiteY6" fmla="*/ 792951 h 3155158"/>
                <a:gd name="connsiteX7" fmla="*/ 1945976 w 2041988"/>
                <a:gd name="connsiteY7" fmla="*/ 2145501 h 3155158"/>
                <a:gd name="connsiteX8" fmla="*/ 894416 w 2041988"/>
                <a:gd name="connsiteY8" fmla="*/ 3155151 h 3155158"/>
                <a:gd name="connsiteX9" fmla="*/ 898227 w 2041988"/>
                <a:gd name="connsiteY9" fmla="*/ 1794980 h 3155158"/>
                <a:gd name="connsiteX10" fmla="*/ 1126826 w 2041988"/>
                <a:gd name="connsiteY10" fmla="*/ 1204431 h 3155158"/>
                <a:gd name="connsiteX11" fmla="*/ 829647 w 2041988"/>
                <a:gd name="connsiteY11" fmla="*/ 1688300 h 3155158"/>
                <a:gd name="connsiteX12" fmla="*/ 513416 w 2041988"/>
                <a:gd name="connsiteY12" fmla="*/ 3078951 h 3155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1988" h="3155158">
                  <a:moveTo>
                    <a:pt x="513416" y="3078951"/>
                  </a:moveTo>
                  <a:cubicBezTo>
                    <a:pt x="383876" y="3172296"/>
                    <a:pt x="120351" y="2565236"/>
                    <a:pt x="52406" y="2248371"/>
                  </a:cubicBezTo>
                  <a:cubicBezTo>
                    <a:pt x="-15539" y="1931506"/>
                    <a:pt x="-35859" y="1499706"/>
                    <a:pt x="105746" y="1177761"/>
                  </a:cubicBezTo>
                  <a:cubicBezTo>
                    <a:pt x="247351" y="855816"/>
                    <a:pt x="589616" y="512916"/>
                    <a:pt x="902036" y="316701"/>
                  </a:cubicBezTo>
                  <a:cubicBezTo>
                    <a:pt x="1214456" y="120486"/>
                    <a:pt x="1813896" y="9996"/>
                    <a:pt x="1980266" y="471"/>
                  </a:cubicBezTo>
                  <a:cubicBezTo>
                    <a:pt x="2146636" y="-9054"/>
                    <a:pt x="1926926" y="127471"/>
                    <a:pt x="1900256" y="259551"/>
                  </a:cubicBezTo>
                  <a:cubicBezTo>
                    <a:pt x="1873586" y="391631"/>
                    <a:pt x="1812626" y="478626"/>
                    <a:pt x="1820246" y="792951"/>
                  </a:cubicBezTo>
                  <a:cubicBezTo>
                    <a:pt x="1827866" y="1107276"/>
                    <a:pt x="2100281" y="1751801"/>
                    <a:pt x="1945976" y="2145501"/>
                  </a:cubicBezTo>
                  <a:cubicBezTo>
                    <a:pt x="1791671" y="2539201"/>
                    <a:pt x="1119841" y="3157691"/>
                    <a:pt x="894416" y="3155151"/>
                  </a:cubicBezTo>
                  <a:cubicBezTo>
                    <a:pt x="668991" y="3152611"/>
                    <a:pt x="849332" y="2079460"/>
                    <a:pt x="898227" y="1794980"/>
                  </a:cubicBezTo>
                  <a:cubicBezTo>
                    <a:pt x="947122" y="1510500"/>
                    <a:pt x="1138256" y="1222211"/>
                    <a:pt x="1126826" y="1204431"/>
                  </a:cubicBezTo>
                  <a:cubicBezTo>
                    <a:pt x="1115396" y="1186651"/>
                    <a:pt x="942042" y="1416520"/>
                    <a:pt x="829647" y="1688300"/>
                  </a:cubicBezTo>
                  <a:cubicBezTo>
                    <a:pt x="717252" y="1960080"/>
                    <a:pt x="642956" y="2985606"/>
                    <a:pt x="513416" y="3078951"/>
                  </a:cubicBezTo>
                  <a:close/>
                </a:path>
              </a:pathLst>
            </a:custGeom>
            <a:solidFill>
              <a:srgbClr val="749C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82C282C-AF4D-4D1F-88E7-AEE4002C37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98303 w 12192000"/>
              <a:gd name="connsiteY3" fmla="*/ 6858000 h 6858000"/>
              <a:gd name="connsiteX4" fmla="*/ 10998303 w 12192000"/>
              <a:gd name="connsiteY4" fmla="*/ 6857999 h 6858000"/>
              <a:gd name="connsiteX5" fmla="*/ 6120274 w 12192000"/>
              <a:gd name="connsiteY5" fmla="*/ 3428999 h 6858000"/>
              <a:gd name="connsiteX6" fmla="*/ 1242245 w 12192000"/>
              <a:gd name="connsiteY6" fmla="*/ 6857999 h 6858000"/>
              <a:gd name="connsiteX7" fmla="*/ 1242245 w 12192000"/>
              <a:gd name="connsiteY7" fmla="*/ 6858000 h 6858000"/>
              <a:gd name="connsiteX8" fmla="*/ 0 w 12192000"/>
              <a:gd name="connsiteY8" fmla="*/ 6858000 h 6858000"/>
              <a:gd name="connsiteX9" fmla="*/ 0 w 12192000"/>
              <a:gd name="connsiteY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98303" y="6858000"/>
                </a:lnTo>
                <a:lnTo>
                  <a:pt x="10998303" y="6857999"/>
                </a:lnTo>
                <a:cubicBezTo>
                  <a:pt x="10998303" y="4964215"/>
                  <a:pt x="8814335" y="3428999"/>
                  <a:pt x="6120274" y="3428999"/>
                </a:cubicBezTo>
                <a:cubicBezTo>
                  <a:pt x="3426213" y="3428999"/>
                  <a:pt x="1242245" y="4964215"/>
                  <a:pt x="1242245" y="6857999"/>
                </a:cubicBezTo>
                <a:lnTo>
                  <a:pt x="124224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749C86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9DBABB-CA97-43F0-B7F8-FE643B799A89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12169499 w 12192000"/>
              <a:gd name="connsiteY3" fmla="*/ 6857999 h 6857999"/>
              <a:gd name="connsiteX4" fmla="*/ 12165043 w 12192000"/>
              <a:gd name="connsiteY4" fmla="*/ 6719539 h 6857999"/>
              <a:gd name="connsiteX5" fmla="*/ 6096000 w 12192000"/>
              <a:gd name="connsiteY5" fmla="*/ 2190750 h 6857999"/>
              <a:gd name="connsiteX6" fmla="*/ 26957 w 12192000"/>
              <a:gd name="connsiteY6" fmla="*/ 6719539 h 6857999"/>
              <a:gd name="connsiteX7" fmla="*/ 22501 w 12192000"/>
              <a:gd name="connsiteY7" fmla="*/ 6857999 h 6857999"/>
              <a:gd name="connsiteX8" fmla="*/ 0 w 12192000"/>
              <a:gd name="connsiteY8" fmla="*/ 6857999 h 6857999"/>
              <a:gd name="connsiteX9" fmla="*/ 0 w 12192000"/>
              <a:gd name="connsiteY9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12169499" y="6857999"/>
                </a:lnTo>
                <a:lnTo>
                  <a:pt x="12165043" y="6719539"/>
                </a:lnTo>
                <a:cubicBezTo>
                  <a:pt x="12002283" y="4196846"/>
                  <a:pt x="9347326" y="2190750"/>
                  <a:pt x="6096000" y="2190750"/>
                </a:cubicBezTo>
                <a:cubicBezTo>
                  <a:pt x="2844675" y="2190750"/>
                  <a:pt x="189717" y="4196846"/>
                  <a:pt x="26957" y="6719539"/>
                </a:cubicBezTo>
                <a:lnTo>
                  <a:pt x="22501" y="6857999"/>
                </a:lnTo>
                <a:lnTo>
                  <a:pt x="0" y="6857999"/>
                </a:lnTo>
                <a:lnTo>
                  <a:pt x="0" y="0"/>
                </a:lnTo>
                <a:close/>
              </a:path>
            </a:pathLst>
          </a:custGeom>
          <a:solidFill>
            <a:srgbClr val="9DB9A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A345D2-0BEC-49C1-A87F-DD2C1DA1BF05}"/>
              </a:ext>
            </a:extLst>
          </p:cNvPr>
          <p:cNvSpPr/>
          <p:nvPr/>
        </p:nvSpPr>
        <p:spPr>
          <a:xfrm>
            <a:off x="1" y="1"/>
            <a:ext cx="12192000" cy="3574381"/>
          </a:xfrm>
          <a:custGeom>
            <a:avLst/>
            <a:gdLst>
              <a:gd name="connsiteX0" fmla="*/ 0 w 12192000"/>
              <a:gd name="connsiteY0" fmla="*/ 0 h 3574381"/>
              <a:gd name="connsiteX1" fmla="*/ 12192000 w 12192000"/>
              <a:gd name="connsiteY1" fmla="*/ 0 h 3574381"/>
              <a:gd name="connsiteX2" fmla="*/ 12192000 w 12192000"/>
              <a:gd name="connsiteY2" fmla="*/ 3574381 h 3574381"/>
              <a:gd name="connsiteX3" fmla="*/ 12026313 w 12192000"/>
              <a:gd name="connsiteY3" fmla="*/ 3372116 h 3574381"/>
              <a:gd name="connsiteX4" fmla="*/ 6096000 w 12192000"/>
              <a:gd name="connsiteY4" fmla="*/ 1028700 h 3574381"/>
              <a:gd name="connsiteX5" fmla="*/ 165687 w 12192000"/>
              <a:gd name="connsiteY5" fmla="*/ 3372116 h 3574381"/>
              <a:gd name="connsiteX6" fmla="*/ 0 w 12192000"/>
              <a:gd name="connsiteY6" fmla="*/ 3574381 h 3574381"/>
              <a:gd name="connsiteX7" fmla="*/ 0 w 12192000"/>
              <a:gd name="connsiteY7" fmla="*/ 0 h 357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574381">
                <a:moveTo>
                  <a:pt x="0" y="0"/>
                </a:moveTo>
                <a:lnTo>
                  <a:pt x="12192000" y="0"/>
                </a:lnTo>
                <a:lnTo>
                  <a:pt x="12192000" y="3574381"/>
                </a:lnTo>
                <a:lnTo>
                  <a:pt x="12026313" y="3372116"/>
                </a:lnTo>
                <a:cubicBezTo>
                  <a:pt x="10810142" y="1967183"/>
                  <a:pt x="8609210" y="1028700"/>
                  <a:pt x="6096000" y="1028700"/>
                </a:cubicBezTo>
                <a:cubicBezTo>
                  <a:pt x="3582790" y="1028700"/>
                  <a:pt x="1381858" y="1967183"/>
                  <a:pt x="165687" y="3372116"/>
                </a:cubicBezTo>
                <a:lnTo>
                  <a:pt x="0" y="3574381"/>
                </a:lnTo>
                <a:lnTo>
                  <a:pt x="0" y="0"/>
                </a:lnTo>
                <a:close/>
              </a:path>
            </a:pathLst>
          </a:custGeom>
          <a:solidFill>
            <a:srgbClr val="C2D4CA"/>
          </a:solidFill>
          <a:ln>
            <a:noFill/>
          </a:ln>
          <a:effectLst>
            <a:outerShdw blurRad="304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E83C1E8-31E0-4B59-B074-5DC7FEAB17DA}"/>
              </a:ext>
            </a:extLst>
          </p:cNvPr>
          <p:cNvSpPr/>
          <p:nvPr/>
        </p:nvSpPr>
        <p:spPr>
          <a:xfrm>
            <a:off x="-75142" y="-50153"/>
            <a:ext cx="12427973" cy="7249070"/>
          </a:xfrm>
          <a:prstGeom prst="rect">
            <a:avLst/>
          </a:prstGeom>
          <a:solidFill>
            <a:schemeClr val="bg1">
              <a:alpha val="88000"/>
            </a:scheme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9CBF3FC-B3AE-4CE9-BBE6-61A36CE79E11}"/>
              </a:ext>
            </a:extLst>
          </p:cNvPr>
          <p:cNvSpPr/>
          <p:nvPr/>
        </p:nvSpPr>
        <p:spPr>
          <a:xfrm>
            <a:off x="1358736" y="-781074"/>
            <a:ext cx="860474" cy="6627526"/>
          </a:xfrm>
          <a:prstGeom prst="roundRect">
            <a:avLst>
              <a:gd name="adj" fmla="val 50000"/>
            </a:avLst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F8C6E5B2-6A2D-4652-9000-04FE3D3B61A5}"/>
              </a:ext>
            </a:extLst>
          </p:cNvPr>
          <p:cNvSpPr/>
          <p:nvPr/>
        </p:nvSpPr>
        <p:spPr>
          <a:xfrm rot="8973622" flipV="1">
            <a:off x="1392922" y="5905541"/>
            <a:ext cx="275149" cy="412608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51888CD-1174-431C-AB6F-94FB48C66DFC}"/>
              </a:ext>
            </a:extLst>
          </p:cNvPr>
          <p:cNvSpPr/>
          <p:nvPr/>
        </p:nvSpPr>
        <p:spPr>
          <a:xfrm rot="11387921" flipH="1" flipV="1">
            <a:off x="1704254" y="6050669"/>
            <a:ext cx="413786" cy="620505"/>
          </a:xfrm>
          <a:custGeom>
            <a:avLst/>
            <a:gdLst>
              <a:gd name="connsiteX0" fmla="*/ 470373 w 2381149"/>
              <a:gd name="connsiteY0" fmla="*/ 3125604 h 3206540"/>
              <a:gd name="connsiteX1" fmla="*/ 70323 w 2381149"/>
              <a:gd name="connsiteY1" fmla="*/ 2211204 h 3206540"/>
              <a:gd name="connsiteX2" fmla="*/ 70323 w 2381149"/>
              <a:gd name="connsiteY2" fmla="*/ 1353954 h 3206540"/>
              <a:gd name="connsiteX3" fmla="*/ 775173 w 2381149"/>
              <a:gd name="connsiteY3" fmla="*/ 287154 h 3206540"/>
              <a:gd name="connsiteX4" fmla="*/ 1784823 w 2381149"/>
              <a:gd name="connsiteY4" fmla="*/ 1404 h 3206540"/>
              <a:gd name="connsiteX5" fmla="*/ 1632423 w 2381149"/>
              <a:gd name="connsiteY5" fmla="*/ 230004 h 3206540"/>
              <a:gd name="connsiteX6" fmla="*/ 1956273 w 2381149"/>
              <a:gd name="connsiteY6" fmla="*/ 1220604 h 3206540"/>
              <a:gd name="connsiteX7" fmla="*/ 2337273 w 2381149"/>
              <a:gd name="connsiteY7" fmla="*/ 2154054 h 3206540"/>
              <a:gd name="connsiteX8" fmla="*/ 851373 w 2381149"/>
              <a:gd name="connsiteY8" fmla="*/ 3201804 h 3206540"/>
              <a:gd name="connsiteX9" fmla="*/ 1213323 w 2381149"/>
              <a:gd name="connsiteY9" fmla="*/ 1715904 h 3206540"/>
              <a:gd name="connsiteX10" fmla="*/ 470373 w 2381149"/>
              <a:gd name="connsiteY10" fmla="*/ 3125604 h 3206540"/>
              <a:gd name="connsiteX0" fmla="*/ 470373 w 2363198"/>
              <a:gd name="connsiteY0" fmla="*/ 3125023 h 3206178"/>
              <a:gd name="connsiteX1" fmla="*/ 70323 w 2363198"/>
              <a:gd name="connsiteY1" fmla="*/ 2210623 h 3206178"/>
              <a:gd name="connsiteX2" fmla="*/ 70323 w 2363198"/>
              <a:gd name="connsiteY2" fmla="*/ 1353373 h 3206178"/>
              <a:gd name="connsiteX3" fmla="*/ 775173 w 2363198"/>
              <a:gd name="connsiteY3" fmla="*/ 286573 h 3206178"/>
              <a:gd name="connsiteX4" fmla="*/ 1784823 w 2363198"/>
              <a:gd name="connsiteY4" fmla="*/ 823 h 3206178"/>
              <a:gd name="connsiteX5" fmla="*/ 1632423 w 2363198"/>
              <a:gd name="connsiteY5" fmla="*/ 229423 h 3206178"/>
              <a:gd name="connsiteX6" fmla="*/ 1784823 w 2363198"/>
              <a:gd name="connsiteY6" fmla="*/ 991423 h 3206178"/>
              <a:gd name="connsiteX7" fmla="*/ 2337273 w 2363198"/>
              <a:gd name="connsiteY7" fmla="*/ 2153473 h 3206178"/>
              <a:gd name="connsiteX8" fmla="*/ 851373 w 2363198"/>
              <a:gd name="connsiteY8" fmla="*/ 3201223 h 3206178"/>
              <a:gd name="connsiteX9" fmla="*/ 1213323 w 2363198"/>
              <a:gd name="connsiteY9" fmla="*/ 1715323 h 3206178"/>
              <a:gd name="connsiteX10" fmla="*/ 470373 w 2363198"/>
              <a:gd name="connsiteY10" fmla="*/ 3125023 h 3206178"/>
              <a:gd name="connsiteX0" fmla="*/ 470373 w 2362867"/>
              <a:gd name="connsiteY0" fmla="*/ 3124313 h 3205468"/>
              <a:gd name="connsiteX1" fmla="*/ 70323 w 2362867"/>
              <a:gd name="connsiteY1" fmla="*/ 2209913 h 3205468"/>
              <a:gd name="connsiteX2" fmla="*/ 70323 w 2362867"/>
              <a:gd name="connsiteY2" fmla="*/ 1352663 h 3205468"/>
              <a:gd name="connsiteX3" fmla="*/ 775173 w 2362867"/>
              <a:gd name="connsiteY3" fmla="*/ 285863 h 3205468"/>
              <a:gd name="connsiteX4" fmla="*/ 1784823 w 2362867"/>
              <a:gd name="connsiteY4" fmla="*/ 113 h 3205468"/>
              <a:gd name="connsiteX5" fmla="*/ 1689573 w 2362867"/>
              <a:gd name="connsiteY5" fmla="*/ 304913 h 3205468"/>
              <a:gd name="connsiteX6" fmla="*/ 1784823 w 2362867"/>
              <a:gd name="connsiteY6" fmla="*/ 990713 h 3205468"/>
              <a:gd name="connsiteX7" fmla="*/ 2337273 w 2362867"/>
              <a:gd name="connsiteY7" fmla="*/ 2152763 h 3205468"/>
              <a:gd name="connsiteX8" fmla="*/ 851373 w 2362867"/>
              <a:gd name="connsiteY8" fmla="*/ 3200513 h 3205468"/>
              <a:gd name="connsiteX9" fmla="*/ 1213323 w 2362867"/>
              <a:gd name="connsiteY9" fmla="*/ 1714613 h 3205468"/>
              <a:gd name="connsiteX10" fmla="*/ 470373 w 2362867"/>
              <a:gd name="connsiteY10" fmla="*/ 3124313 h 3205468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218365 w 2367909"/>
              <a:gd name="connsiteY9" fmla="*/ 171458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475415 w 2367909"/>
              <a:gd name="connsiteY10" fmla="*/ 3124286 h 3205441"/>
              <a:gd name="connsiteX0" fmla="*/ 475415 w 2367909"/>
              <a:gd name="connsiteY0" fmla="*/ 3124286 h 3205441"/>
              <a:gd name="connsiteX1" fmla="*/ 75365 w 2367909"/>
              <a:gd name="connsiteY1" fmla="*/ 2209886 h 3205441"/>
              <a:gd name="connsiteX2" fmla="*/ 67745 w 2367909"/>
              <a:gd name="connsiteY2" fmla="*/ 1223096 h 3205441"/>
              <a:gd name="connsiteX3" fmla="*/ 780215 w 2367909"/>
              <a:gd name="connsiteY3" fmla="*/ 285836 h 3205441"/>
              <a:gd name="connsiteX4" fmla="*/ 1789865 w 2367909"/>
              <a:gd name="connsiteY4" fmla="*/ 86 h 3205441"/>
              <a:gd name="connsiteX5" fmla="*/ 1694615 w 2367909"/>
              <a:gd name="connsiteY5" fmla="*/ 304886 h 3205441"/>
              <a:gd name="connsiteX6" fmla="*/ 1789865 w 2367909"/>
              <a:gd name="connsiteY6" fmla="*/ 990686 h 3205441"/>
              <a:gd name="connsiteX7" fmla="*/ 2342315 w 2367909"/>
              <a:gd name="connsiteY7" fmla="*/ 2152736 h 3205441"/>
              <a:gd name="connsiteX8" fmla="*/ 856415 w 2367909"/>
              <a:gd name="connsiteY8" fmla="*/ 3200486 h 3205441"/>
              <a:gd name="connsiteX9" fmla="*/ 1149785 w 2367909"/>
              <a:gd name="connsiteY9" fmla="*/ 1493606 h 3205441"/>
              <a:gd name="connsiteX10" fmla="*/ 829746 w 2367909"/>
              <a:gd name="connsiteY10" fmla="*/ 2061295 h 3205441"/>
              <a:gd name="connsiteX11" fmla="*/ 475415 w 2367909"/>
              <a:gd name="connsiteY11" fmla="*/ 3124286 h 3205441"/>
              <a:gd name="connsiteX0" fmla="*/ 475415 w 2367909"/>
              <a:gd name="connsiteY0" fmla="*/ 3124286 h 3200493"/>
              <a:gd name="connsiteX1" fmla="*/ 75365 w 2367909"/>
              <a:gd name="connsiteY1" fmla="*/ 2209886 h 3200493"/>
              <a:gd name="connsiteX2" fmla="*/ 67745 w 2367909"/>
              <a:gd name="connsiteY2" fmla="*/ 1223096 h 3200493"/>
              <a:gd name="connsiteX3" fmla="*/ 780215 w 2367909"/>
              <a:gd name="connsiteY3" fmla="*/ 285836 h 3200493"/>
              <a:gd name="connsiteX4" fmla="*/ 1789865 w 2367909"/>
              <a:gd name="connsiteY4" fmla="*/ 86 h 3200493"/>
              <a:gd name="connsiteX5" fmla="*/ 1694615 w 2367909"/>
              <a:gd name="connsiteY5" fmla="*/ 304886 h 3200493"/>
              <a:gd name="connsiteX6" fmla="*/ 1789865 w 2367909"/>
              <a:gd name="connsiteY6" fmla="*/ 990686 h 3200493"/>
              <a:gd name="connsiteX7" fmla="*/ 2342315 w 2367909"/>
              <a:gd name="connsiteY7" fmla="*/ 2152736 h 3200493"/>
              <a:gd name="connsiteX8" fmla="*/ 856415 w 2367909"/>
              <a:gd name="connsiteY8" fmla="*/ 3200486 h 3200493"/>
              <a:gd name="connsiteX9" fmla="*/ 898326 w 2367909"/>
              <a:gd name="connsiteY9" fmla="*/ 2167975 h 3200493"/>
              <a:gd name="connsiteX10" fmla="*/ 1149785 w 2367909"/>
              <a:gd name="connsiteY10" fmla="*/ 1493606 h 3200493"/>
              <a:gd name="connsiteX11" fmla="*/ 829746 w 2367909"/>
              <a:gd name="connsiteY11" fmla="*/ 2061295 h 3200493"/>
              <a:gd name="connsiteX12" fmla="*/ 475415 w 2367909"/>
              <a:gd name="connsiteY12" fmla="*/ 3124286 h 3200493"/>
              <a:gd name="connsiteX0" fmla="*/ 475415 w 2070319"/>
              <a:gd name="connsiteY0" fmla="*/ 3124286 h 3200494"/>
              <a:gd name="connsiteX1" fmla="*/ 75365 w 2070319"/>
              <a:gd name="connsiteY1" fmla="*/ 2209886 h 3200494"/>
              <a:gd name="connsiteX2" fmla="*/ 67745 w 2070319"/>
              <a:gd name="connsiteY2" fmla="*/ 1223096 h 3200494"/>
              <a:gd name="connsiteX3" fmla="*/ 780215 w 2070319"/>
              <a:gd name="connsiteY3" fmla="*/ 285836 h 3200494"/>
              <a:gd name="connsiteX4" fmla="*/ 1789865 w 2070319"/>
              <a:gd name="connsiteY4" fmla="*/ 86 h 3200494"/>
              <a:gd name="connsiteX5" fmla="*/ 1694615 w 2070319"/>
              <a:gd name="connsiteY5" fmla="*/ 304886 h 3200494"/>
              <a:gd name="connsiteX6" fmla="*/ 1789865 w 2070319"/>
              <a:gd name="connsiteY6" fmla="*/ 990686 h 3200494"/>
              <a:gd name="connsiteX7" fmla="*/ 2029895 w 2070319"/>
              <a:gd name="connsiteY7" fmla="*/ 2259416 h 3200494"/>
              <a:gd name="connsiteX8" fmla="*/ 856415 w 2070319"/>
              <a:gd name="connsiteY8" fmla="*/ 3200486 h 3200494"/>
              <a:gd name="connsiteX9" fmla="*/ 898326 w 2070319"/>
              <a:gd name="connsiteY9" fmla="*/ 2167975 h 3200494"/>
              <a:gd name="connsiteX10" fmla="*/ 1149785 w 2070319"/>
              <a:gd name="connsiteY10" fmla="*/ 1493606 h 3200494"/>
              <a:gd name="connsiteX11" fmla="*/ 829746 w 2070319"/>
              <a:gd name="connsiteY11" fmla="*/ 2061295 h 3200494"/>
              <a:gd name="connsiteX12" fmla="*/ 475415 w 2070319"/>
              <a:gd name="connsiteY12" fmla="*/ 3124286 h 3200494"/>
              <a:gd name="connsiteX0" fmla="*/ 475415 w 2069699"/>
              <a:gd name="connsiteY0" fmla="*/ 3124580 h 3200788"/>
              <a:gd name="connsiteX1" fmla="*/ 75365 w 2069699"/>
              <a:gd name="connsiteY1" fmla="*/ 2210180 h 3200788"/>
              <a:gd name="connsiteX2" fmla="*/ 67745 w 2069699"/>
              <a:gd name="connsiteY2" fmla="*/ 1223390 h 3200788"/>
              <a:gd name="connsiteX3" fmla="*/ 780215 w 2069699"/>
              <a:gd name="connsiteY3" fmla="*/ 286130 h 3200788"/>
              <a:gd name="connsiteX4" fmla="*/ 1789865 w 2069699"/>
              <a:gd name="connsiteY4" fmla="*/ 380 h 3200788"/>
              <a:gd name="connsiteX5" fmla="*/ 1740335 w 2069699"/>
              <a:gd name="connsiteY5" fmla="*/ 328040 h 3200788"/>
              <a:gd name="connsiteX6" fmla="*/ 1789865 w 2069699"/>
              <a:gd name="connsiteY6" fmla="*/ 990980 h 3200788"/>
              <a:gd name="connsiteX7" fmla="*/ 2029895 w 2069699"/>
              <a:gd name="connsiteY7" fmla="*/ 2259710 h 3200788"/>
              <a:gd name="connsiteX8" fmla="*/ 856415 w 2069699"/>
              <a:gd name="connsiteY8" fmla="*/ 3200780 h 3200788"/>
              <a:gd name="connsiteX9" fmla="*/ 898326 w 2069699"/>
              <a:gd name="connsiteY9" fmla="*/ 2168269 h 3200788"/>
              <a:gd name="connsiteX10" fmla="*/ 1149785 w 2069699"/>
              <a:gd name="connsiteY10" fmla="*/ 1493900 h 3200788"/>
              <a:gd name="connsiteX11" fmla="*/ 829746 w 2069699"/>
              <a:gd name="connsiteY11" fmla="*/ 2061589 h 3200788"/>
              <a:gd name="connsiteX12" fmla="*/ 475415 w 2069699"/>
              <a:gd name="connsiteY12" fmla="*/ 3124580 h 3200788"/>
              <a:gd name="connsiteX0" fmla="*/ 475415 w 2069699"/>
              <a:gd name="connsiteY0" fmla="*/ 3109397 h 3185605"/>
              <a:gd name="connsiteX1" fmla="*/ 75365 w 2069699"/>
              <a:gd name="connsiteY1" fmla="*/ 2194997 h 3185605"/>
              <a:gd name="connsiteX2" fmla="*/ 67745 w 2069699"/>
              <a:gd name="connsiteY2" fmla="*/ 1208207 h 3185605"/>
              <a:gd name="connsiteX3" fmla="*/ 780215 w 2069699"/>
              <a:gd name="connsiteY3" fmla="*/ 270947 h 3185605"/>
              <a:gd name="connsiteX4" fmla="*/ 1858445 w 2069699"/>
              <a:gd name="connsiteY4" fmla="*/ 437 h 3185605"/>
              <a:gd name="connsiteX5" fmla="*/ 1740335 w 2069699"/>
              <a:gd name="connsiteY5" fmla="*/ 312857 h 3185605"/>
              <a:gd name="connsiteX6" fmla="*/ 1789865 w 2069699"/>
              <a:gd name="connsiteY6" fmla="*/ 975797 h 3185605"/>
              <a:gd name="connsiteX7" fmla="*/ 2029895 w 2069699"/>
              <a:gd name="connsiteY7" fmla="*/ 2244527 h 3185605"/>
              <a:gd name="connsiteX8" fmla="*/ 856415 w 2069699"/>
              <a:gd name="connsiteY8" fmla="*/ 3185597 h 3185605"/>
              <a:gd name="connsiteX9" fmla="*/ 898326 w 2069699"/>
              <a:gd name="connsiteY9" fmla="*/ 2153086 h 3185605"/>
              <a:gd name="connsiteX10" fmla="*/ 1149785 w 2069699"/>
              <a:gd name="connsiteY10" fmla="*/ 1478717 h 3185605"/>
              <a:gd name="connsiteX11" fmla="*/ 829746 w 2069699"/>
              <a:gd name="connsiteY11" fmla="*/ 2046406 h 3185605"/>
              <a:gd name="connsiteX12" fmla="*/ 475415 w 2069699"/>
              <a:gd name="connsiteY12" fmla="*/ 3109397 h 3185605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70007"/>
              <a:gd name="connsiteY0" fmla="*/ 3112222 h 3188430"/>
              <a:gd name="connsiteX1" fmla="*/ 75365 w 2070007"/>
              <a:gd name="connsiteY1" fmla="*/ 2197822 h 3188430"/>
              <a:gd name="connsiteX2" fmla="*/ 67745 w 2070007"/>
              <a:gd name="connsiteY2" fmla="*/ 1211032 h 3188430"/>
              <a:gd name="connsiteX3" fmla="*/ 780215 w 2070007"/>
              <a:gd name="connsiteY3" fmla="*/ 273772 h 3188430"/>
              <a:gd name="connsiteX4" fmla="*/ 1858445 w 2070007"/>
              <a:gd name="connsiteY4" fmla="*/ 3262 h 3188430"/>
              <a:gd name="connsiteX5" fmla="*/ 1717475 w 2070007"/>
              <a:gd name="connsiteY5" fmla="*/ 407122 h 3188430"/>
              <a:gd name="connsiteX6" fmla="*/ 1789865 w 2070007"/>
              <a:gd name="connsiteY6" fmla="*/ 978622 h 3188430"/>
              <a:gd name="connsiteX7" fmla="*/ 2029895 w 2070007"/>
              <a:gd name="connsiteY7" fmla="*/ 2247352 h 3188430"/>
              <a:gd name="connsiteX8" fmla="*/ 856415 w 2070007"/>
              <a:gd name="connsiteY8" fmla="*/ 3188422 h 3188430"/>
              <a:gd name="connsiteX9" fmla="*/ 898326 w 2070007"/>
              <a:gd name="connsiteY9" fmla="*/ 2155911 h 3188430"/>
              <a:gd name="connsiteX10" fmla="*/ 1149785 w 2070007"/>
              <a:gd name="connsiteY10" fmla="*/ 1481542 h 3188430"/>
              <a:gd name="connsiteX11" fmla="*/ 829746 w 2070007"/>
              <a:gd name="connsiteY11" fmla="*/ 2049231 h 3188430"/>
              <a:gd name="connsiteX12" fmla="*/ 475415 w 2070007"/>
              <a:gd name="connsiteY12" fmla="*/ 3112222 h 3188430"/>
              <a:gd name="connsiteX0" fmla="*/ 475415 w 2086211"/>
              <a:gd name="connsiteY0" fmla="*/ 3112222 h 3188430"/>
              <a:gd name="connsiteX1" fmla="*/ 75365 w 2086211"/>
              <a:gd name="connsiteY1" fmla="*/ 2197822 h 3188430"/>
              <a:gd name="connsiteX2" fmla="*/ 67745 w 2086211"/>
              <a:gd name="connsiteY2" fmla="*/ 1211032 h 3188430"/>
              <a:gd name="connsiteX3" fmla="*/ 780215 w 2086211"/>
              <a:gd name="connsiteY3" fmla="*/ 273772 h 3188430"/>
              <a:gd name="connsiteX4" fmla="*/ 1858445 w 2086211"/>
              <a:gd name="connsiteY4" fmla="*/ 3262 h 3188430"/>
              <a:gd name="connsiteX5" fmla="*/ 1717475 w 2086211"/>
              <a:gd name="connsiteY5" fmla="*/ 407122 h 3188430"/>
              <a:gd name="connsiteX6" fmla="*/ 1881305 w 2086211"/>
              <a:gd name="connsiteY6" fmla="*/ 932902 h 3188430"/>
              <a:gd name="connsiteX7" fmla="*/ 2029895 w 2086211"/>
              <a:gd name="connsiteY7" fmla="*/ 2247352 h 3188430"/>
              <a:gd name="connsiteX8" fmla="*/ 856415 w 2086211"/>
              <a:gd name="connsiteY8" fmla="*/ 3188422 h 3188430"/>
              <a:gd name="connsiteX9" fmla="*/ 898326 w 2086211"/>
              <a:gd name="connsiteY9" fmla="*/ 2155911 h 3188430"/>
              <a:gd name="connsiteX10" fmla="*/ 1149785 w 2086211"/>
              <a:gd name="connsiteY10" fmla="*/ 1481542 h 3188430"/>
              <a:gd name="connsiteX11" fmla="*/ 829746 w 2086211"/>
              <a:gd name="connsiteY11" fmla="*/ 2049231 h 3188430"/>
              <a:gd name="connsiteX12" fmla="*/ 475415 w 2086211"/>
              <a:gd name="connsiteY12" fmla="*/ 3112222 h 3188430"/>
              <a:gd name="connsiteX0" fmla="*/ 475415 w 2084312"/>
              <a:gd name="connsiteY0" fmla="*/ 3112530 h 3188738"/>
              <a:gd name="connsiteX1" fmla="*/ 75365 w 2084312"/>
              <a:gd name="connsiteY1" fmla="*/ 2198130 h 3188738"/>
              <a:gd name="connsiteX2" fmla="*/ 67745 w 2084312"/>
              <a:gd name="connsiteY2" fmla="*/ 1211340 h 3188738"/>
              <a:gd name="connsiteX3" fmla="*/ 780215 w 2084312"/>
              <a:gd name="connsiteY3" fmla="*/ 274080 h 3188738"/>
              <a:gd name="connsiteX4" fmla="*/ 1858445 w 2084312"/>
              <a:gd name="connsiteY4" fmla="*/ 3570 h 3188738"/>
              <a:gd name="connsiteX5" fmla="*/ 1808915 w 2084312"/>
              <a:gd name="connsiteY5" fmla="*/ 415050 h 3188738"/>
              <a:gd name="connsiteX6" fmla="*/ 1881305 w 2084312"/>
              <a:gd name="connsiteY6" fmla="*/ 933210 h 3188738"/>
              <a:gd name="connsiteX7" fmla="*/ 2029895 w 2084312"/>
              <a:gd name="connsiteY7" fmla="*/ 2247660 h 3188738"/>
              <a:gd name="connsiteX8" fmla="*/ 856415 w 2084312"/>
              <a:gd name="connsiteY8" fmla="*/ 3188730 h 3188738"/>
              <a:gd name="connsiteX9" fmla="*/ 898326 w 2084312"/>
              <a:gd name="connsiteY9" fmla="*/ 2156219 h 3188738"/>
              <a:gd name="connsiteX10" fmla="*/ 1149785 w 2084312"/>
              <a:gd name="connsiteY10" fmla="*/ 1481850 h 3188738"/>
              <a:gd name="connsiteX11" fmla="*/ 829746 w 2084312"/>
              <a:gd name="connsiteY11" fmla="*/ 2049539 h 3188738"/>
              <a:gd name="connsiteX12" fmla="*/ 475415 w 2084312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112530 h 3188738"/>
              <a:gd name="connsiteX1" fmla="*/ 75365 w 2101693"/>
              <a:gd name="connsiteY1" fmla="*/ 2198130 h 3188738"/>
              <a:gd name="connsiteX2" fmla="*/ 67745 w 2101693"/>
              <a:gd name="connsiteY2" fmla="*/ 1211340 h 3188738"/>
              <a:gd name="connsiteX3" fmla="*/ 780215 w 2101693"/>
              <a:gd name="connsiteY3" fmla="*/ 274080 h 3188738"/>
              <a:gd name="connsiteX4" fmla="*/ 1858445 w 2101693"/>
              <a:gd name="connsiteY4" fmla="*/ 3570 h 3188738"/>
              <a:gd name="connsiteX5" fmla="*/ 1808915 w 2101693"/>
              <a:gd name="connsiteY5" fmla="*/ 415050 h 3188738"/>
              <a:gd name="connsiteX6" fmla="*/ 1881305 w 2101693"/>
              <a:gd name="connsiteY6" fmla="*/ 933210 h 3188738"/>
              <a:gd name="connsiteX7" fmla="*/ 2029895 w 2101693"/>
              <a:gd name="connsiteY7" fmla="*/ 2247660 h 3188738"/>
              <a:gd name="connsiteX8" fmla="*/ 856415 w 2101693"/>
              <a:gd name="connsiteY8" fmla="*/ 3188730 h 3188738"/>
              <a:gd name="connsiteX9" fmla="*/ 898326 w 2101693"/>
              <a:gd name="connsiteY9" fmla="*/ 2156219 h 3188738"/>
              <a:gd name="connsiteX10" fmla="*/ 1149785 w 2101693"/>
              <a:gd name="connsiteY10" fmla="*/ 1481850 h 3188738"/>
              <a:gd name="connsiteX11" fmla="*/ 829746 w 2101693"/>
              <a:gd name="connsiteY11" fmla="*/ 2049539 h 3188738"/>
              <a:gd name="connsiteX12" fmla="*/ 475415 w 2101693"/>
              <a:gd name="connsiteY12" fmla="*/ 3112530 h 3188738"/>
              <a:gd name="connsiteX0" fmla="*/ 475415 w 2101693"/>
              <a:gd name="connsiteY0" fmla="*/ 3082961 h 3159169"/>
              <a:gd name="connsiteX1" fmla="*/ 75365 w 2101693"/>
              <a:gd name="connsiteY1" fmla="*/ 2168561 h 3159169"/>
              <a:gd name="connsiteX2" fmla="*/ 67745 w 2101693"/>
              <a:gd name="connsiteY2" fmla="*/ 1181771 h 3159169"/>
              <a:gd name="connsiteX3" fmla="*/ 780215 w 2101693"/>
              <a:gd name="connsiteY3" fmla="*/ 244511 h 3159169"/>
              <a:gd name="connsiteX4" fmla="*/ 1942265 w 2101693"/>
              <a:gd name="connsiteY4" fmla="*/ 4481 h 3159169"/>
              <a:gd name="connsiteX5" fmla="*/ 1808915 w 2101693"/>
              <a:gd name="connsiteY5" fmla="*/ 385481 h 3159169"/>
              <a:gd name="connsiteX6" fmla="*/ 1881305 w 2101693"/>
              <a:gd name="connsiteY6" fmla="*/ 903641 h 3159169"/>
              <a:gd name="connsiteX7" fmla="*/ 2029895 w 2101693"/>
              <a:gd name="connsiteY7" fmla="*/ 2218091 h 3159169"/>
              <a:gd name="connsiteX8" fmla="*/ 856415 w 2101693"/>
              <a:gd name="connsiteY8" fmla="*/ 3159161 h 3159169"/>
              <a:gd name="connsiteX9" fmla="*/ 898326 w 2101693"/>
              <a:gd name="connsiteY9" fmla="*/ 2126650 h 3159169"/>
              <a:gd name="connsiteX10" fmla="*/ 1149785 w 2101693"/>
              <a:gd name="connsiteY10" fmla="*/ 1452281 h 3159169"/>
              <a:gd name="connsiteX11" fmla="*/ 829746 w 2101693"/>
              <a:gd name="connsiteY11" fmla="*/ 2019970 h 3159169"/>
              <a:gd name="connsiteX12" fmla="*/ 475415 w 2101693"/>
              <a:gd name="connsiteY12" fmla="*/ 3082961 h 3159169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105479"/>
              <a:gd name="connsiteY0" fmla="*/ 3080774 h 3156982"/>
              <a:gd name="connsiteX1" fmla="*/ 79151 w 2105479"/>
              <a:gd name="connsiteY1" fmla="*/ 2166374 h 3156982"/>
              <a:gd name="connsiteX2" fmla="*/ 71531 w 2105479"/>
              <a:gd name="connsiteY2" fmla="*/ 1179584 h 3156982"/>
              <a:gd name="connsiteX3" fmla="*/ 837341 w 2105479"/>
              <a:gd name="connsiteY3" fmla="*/ 272804 h 3156982"/>
              <a:gd name="connsiteX4" fmla="*/ 1946051 w 2105479"/>
              <a:gd name="connsiteY4" fmla="*/ 2294 h 3156982"/>
              <a:gd name="connsiteX5" fmla="*/ 1812701 w 2105479"/>
              <a:gd name="connsiteY5" fmla="*/ 383294 h 3156982"/>
              <a:gd name="connsiteX6" fmla="*/ 1885091 w 2105479"/>
              <a:gd name="connsiteY6" fmla="*/ 901454 h 3156982"/>
              <a:gd name="connsiteX7" fmla="*/ 2033681 w 2105479"/>
              <a:gd name="connsiteY7" fmla="*/ 2215904 h 3156982"/>
              <a:gd name="connsiteX8" fmla="*/ 860201 w 2105479"/>
              <a:gd name="connsiteY8" fmla="*/ 3156974 h 3156982"/>
              <a:gd name="connsiteX9" fmla="*/ 902112 w 2105479"/>
              <a:gd name="connsiteY9" fmla="*/ 2124463 h 3156982"/>
              <a:gd name="connsiteX10" fmla="*/ 1153571 w 2105479"/>
              <a:gd name="connsiteY10" fmla="*/ 1450094 h 3156982"/>
              <a:gd name="connsiteX11" fmla="*/ 833532 w 2105479"/>
              <a:gd name="connsiteY11" fmla="*/ 2017783 h 3156982"/>
              <a:gd name="connsiteX12" fmla="*/ 479201 w 2105479"/>
              <a:gd name="connsiteY12" fmla="*/ 3080774 h 3156982"/>
              <a:gd name="connsiteX0" fmla="*/ 479201 w 2087040"/>
              <a:gd name="connsiteY0" fmla="*/ 3078506 h 3154714"/>
              <a:gd name="connsiteX1" fmla="*/ 79151 w 2087040"/>
              <a:gd name="connsiteY1" fmla="*/ 2164106 h 3154714"/>
              <a:gd name="connsiteX2" fmla="*/ 71531 w 2087040"/>
              <a:gd name="connsiteY2" fmla="*/ 1177316 h 3154714"/>
              <a:gd name="connsiteX3" fmla="*/ 837341 w 2087040"/>
              <a:gd name="connsiteY3" fmla="*/ 270536 h 3154714"/>
              <a:gd name="connsiteX4" fmla="*/ 1946051 w 2087040"/>
              <a:gd name="connsiteY4" fmla="*/ 26 h 3154714"/>
              <a:gd name="connsiteX5" fmla="*/ 1866041 w 2087040"/>
              <a:gd name="connsiteY5" fmla="*/ 259106 h 3154714"/>
              <a:gd name="connsiteX6" fmla="*/ 1885091 w 2087040"/>
              <a:gd name="connsiteY6" fmla="*/ 899186 h 3154714"/>
              <a:gd name="connsiteX7" fmla="*/ 2033681 w 2087040"/>
              <a:gd name="connsiteY7" fmla="*/ 2213636 h 3154714"/>
              <a:gd name="connsiteX8" fmla="*/ 860201 w 2087040"/>
              <a:gd name="connsiteY8" fmla="*/ 3154706 h 3154714"/>
              <a:gd name="connsiteX9" fmla="*/ 902112 w 2087040"/>
              <a:gd name="connsiteY9" fmla="*/ 2122195 h 3154714"/>
              <a:gd name="connsiteX10" fmla="*/ 1153571 w 2087040"/>
              <a:gd name="connsiteY10" fmla="*/ 1447826 h 3154714"/>
              <a:gd name="connsiteX11" fmla="*/ 833532 w 2087040"/>
              <a:gd name="connsiteY11" fmla="*/ 2015515 h 3154714"/>
              <a:gd name="connsiteX12" fmla="*/ 479201 w 2087040"/>
              <a:gd name="connsiteY12" fmla="*/ 3078506 h 3154714"/>
              <a:gd name="connsiteX0" fmla="*/ 479201 w 2070867"/>
              <a:gd name="connsiteY0" fmla="*/ 3078501 h 3154709"/>
              <a:gd name="connsiteX1" fmla="*/ 79151 w 2070867"/>
              <a:gd name="connsiteY1" fmla="*/ 2164101 h 3154709"/>
              <a:gd name="connsiteX2" fmla="*/ 71531 w 2070867"/>
              <a:gd name="connsiteY2" fmla="*/ 1177311 h 3154709"/>
              <a:gd name="connsiteX3" fmla="*/ 837341 w 2070867"/>
              <a:gd name="connsiteY3" fmla="*/ 270531 h 3154709"/>
              <a:gd name="connsiteX4" fmla="*/ 1946051 w 2070867"/>
              <a:gd name="connsiteY4" fmla="*/ 21 h 3154709"/>
              <a:gd name="connsiteX5" fmla="*/ 1866041 w 2070867"/>
              <a:gd name="connsiteY5" fmla="*/ 259101 h 3154709"/>
              <a:gd name="connsiteX6" fmla="*/ 1786031 w 2070867"/>
              <a:gd name="connsiteY6" fmla="*/ 792501 h 3154709"/>
              <a:gd name="connsiteX7" fmla="*/ 2033681 w 2070867"/>
              <a:gd name="connsiteY7" fmla="*/ 2213631 h 3154709"/>
              <a:gd name="connsiteX8" fmla="*/ 860201 w 2070867"/>
              <a:gd name="connsiteY8" fmla="*/ 3154701 h 3154709"/>
              <a:gd name="connsiteX9" fmla="*/ 902112 w 2070867"/>
              <a:gd name="connsiteY9" fmla="*/ 2122190 h 3154709"/>
              <a:gd name="connsiteX10" fmla="*/ 1153571 w 2070867"/>
              <a:gd name="connsiteY10" fmla="*/ 1447821 h 3154709"/>
              <a:gd name="connsiteX11" fmla="*/ 833532 w 2070867"/>
              <a:gd name="connsiteY11" fmla="*/ 2015510 h 3154709"/>
              <a:gd name="connsiteX12" fmla="*/ 479201 w 2070867"/>
              <a:gd name="connsiteY12" fmla="*/ 3078501 h 3154709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53571 w 2099471"/>
              <a:gd name="connsiteY10" fmla="*/ 14478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33532 w 2099471"/>
              <a:gd name="connsiteY11" fmla="*/ 20155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902112 w 2099471"/>
              <a:gd name="connsiteY9" fmla="*/ 21221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0785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79201 w 2099471"/>
              <a:gd name="connsiteY0" fmla="*/ 3078501 h 3154708"/>
              <a:gd name="connsiteX1" fmla="*/ 79151 w 2099471"/>
              <a:gd name="connsiteY1" fmla="*/ 2164101 h 3154708"/>
              <a:gd name="connsiteX2" fmla="*/ 71531 w 2099471"/>
              <a:gd name="connsiteY2" fmla="*/ 1177311 h 3154708"/>
              <a:gd name="connsiteX3" fmla="*/ 837341 w 2099471"/>
              <a:gd name="connsiteY3" fmla="*/ 270531 h 3154708"/>
              <a:gd name="connsiteX4" fmla="*/ 1946051 w 2099471"/>
              <a:gd name="connsiteY4" fmla="*/ 21 h 3154708"/>
              <a:gd name="connsiteX5" fmla="*/ 1866041 w 2099471"/>
              <a:gd name="connsiteY5" fmla="*/ 259101 h 3154708"/>
              <a:gd name="connsiteX6" fmla="*/ 1786031 w 2099471"/>
              <a:gd name="connsiteY6" fmla="*/ 792501 h 3154708"/>
              <a:gd name="connsiteX7" fmla="*/ 2064161 w 2099471"/>
              <a:gd name="connsiteY7" fmla="*/ 2106951 h 3154708"/>
              <a:gd name="connsiteX8" fmla="*/ 860201 w 2099471"/>
              <a:gd name="connsiteY8" fmla="*/ 3154701 h 3154708"/>
              <a:gd name="connsiteX9" fmla="*/ 856392 w 2099471"/>
              <a:gd name="connsiteY9" fmla="*/ 2045990 h 3154708"/>
              <a:gd name="connsiteX10" fmla="*/ 1115471 w 2099471"/>
              <a:gd name="connsiteY10" fmla="*/ 1257321 h 3154708"/>
              <a:gd name="connsiteX11" fmla="*/ 803052 w 2099471"/>
              <a:gd name="connsiteY11" fmla="*/ 1939310 h 3154708"/>
              <a:gd name="connsiteX12" fmla="*/ 479201 w 2099471"/>
              <a:gd name="connsiteY12" fmla="*/ 3078501 h 3154708"/>
              <a:gd name="connsiteX0" fmla="*/ 481373 w 2101643"/>
              <a:gd name="connsiteY0" fmla="*/ 3078951 h 3155158"/>
              <a:gd name="connsiteX1" fmla="*/ 81323 w 2101643"/>
              <a:gd name="connsiteY1" fmla="*/ 2164551 h 3155158"/>
              <a:gd name="connsiteX2" fmla="*/ 73703 w 2101643"/>
              <a:gd name="connsiteY2" fmla="*/ 1177761 h 3155158"/>
              <a:gd name="connsiteX3" fmla="*/ 869993 w 2101643"/>
              <a:gd name="connsiteY3" fmla="*/ 316701 h 3155158"/>
              <a:gd name="connsiteX4" fmla="*/ 1948223 w 2101643"/>
              <a:gd name="connsiteY4" fmla="*/ 471 h 3155158"/>
              <a:gd name="connsiteX5" fmla="*/ 1868213 w 2101643"/>
              <a:gd name="connsiteY5" fmla="*/ 259551 h 3155158"/>
              <a:gd name="connsiteX6" fmla="*/ 1788203 w 2101643"/>
              <a:gd name="connsiteY6" fmla="*/ 792951 h 3155158"/>
              <a:gd name="connsiteX7" fmla="*/ 2066333 w 2101643"/>
              <a:gd name="connsiteY7" fmla="*/ 2107401 h 3155158"/>
              <a:gd name="connsiteX8" fmla="*/ 862373 w 2101643"/>
              <a:gd name="connsiteY8" fmla="*/ 3155151 h 3155158"/>
              <a:gd name="connsiteX9" fmla="*/ 858564 w 2101643"/>
              <a:gd name="connsiteY9" fmla="*/ 2046440 h 3155158"/>
              <a:gd name="connsiteX10" fmla="*/ 1117643 w 2101643"/>
              <a:gd name="connsiteY10" fmla="*/ 1257771 h 3155158"/>
              <a:gd name="connsiteX11" fmla="*/ 805224 w 2101643"/>
              <a:gd name="connsiteY11" fmla="*/ 1939760 h 3155158"/>
              <a:gd name="connsiteX12" fmla="*/ 481373 w 2101643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49686 w 2133686"/>
              <a:gd name="connsiteY10" fmla="*/ 125777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37267 w 2133686"/>
              <a:gd name="connsiteY11" fmla="*/ 193976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0607 w 2133686"/>
              <a:gd name="connsiteY9" fmla="*/ 204644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133686"/>
              <a:gd name="connsiteY0" fmla="*/ 3078951 h 3155158"/>
              <a:gd name="connsiteX1" fmla="*/ 52406 w 2133686"/>
              <a:gd name="connsiteY1" fmla="*/ 2248371 h 3155158"/>
              <a:gd name="connsiteX2" fmla="*/ 105746 w 2133686"/>
              <a:gd name="connsiteY2" fmla="*/ 1177761 h 3155158"/>
              <a:gd name="connsiteX3" fmla="*/ 902036 w 2133686"/>
              <a:gd name="connsiteY3" fmla="*/ 316701 h 3155158"/>
              <a:gd name="connsiteX4" fmla="*/ 1980266 w 2133686"/>
              <a:gd name="connsiteY4" fmla="*/ 471 h 3155158"/>
              <a:gd name="connsiteX5" fmla="*/ 1900256 w 2133686"/>
              <a:gd name="connsiteY5" fmla="*/ 259551 h 3155158"/>
              <a:gd name="connsiteX6" fmla="*/ 1820246 w 2133686"/>
              <a:gd name="connsiteY6" fmla="*/ 792951 h 3155158"/>
              <a:gd name="connsiteX7" fmla="*/ 2098376 w 2133686"/>
              <a:gd name="connsiteY7" fmla="*/ 2107401 h 3155158"/>
              <a:gd name="connsiteX8" fmla="*/ 894416 w 2133686"/>
              <a:gd name="connsiteY8" fmla="*/ 3155151 h 3155158"/>
              <a:gd name="connsiteX9" fmla="*/ 898227 w 2133686"/>
              <a:gd name="connsiteY9" fmla="*/ 1794980 h 3155158"/>
              <a:gd name="connsiteX10" fmla="*/ 1126826 w 2133686"/>
              <a:gd name="connsiteY10" fmla="*/ 1204431 h 3155158"/>
              <a:gd name="connsiteX11" fmla="*/ 829647 w 2133686"/>
              <a:gd name="connsiteY11" fmla="*/ 1688300 h 3155158"/>
              <a:gd name="connsiteX12" fmla="*/ 513416 w 2133686"/>
              <a:gd name="connsiteY12" fmla="*/ 3078951 h 3155158"/>
              <a:gd name="connsiteX0" fmla="*/ 513416 w 2041988"/>
              <a:gd name="connsiteY0" fmla="*/ 3078951 h 3155158"/>
              <a:gd name="connsiteX1" fmla="*/ 52406 w 2041988"/>
              <a:gd name="connsiteY1" fmla="*/ 2248371 h 3155158"/>
              <a:gd name="connsiteX2" fmla="*/ 105746 w 2041988"/>
              <a:gd name="connsiteY2" fmla="*/ 1177761 h 3155158"/>
              <a:gd name="connsiteX3" fmla="*/ 902036 w 2041988"/>
              <a:gd name="connsiteY3" fmla="*/ 316701 h 3155158"/>
              <a:gd name="connsiteX4" fmla="*/ 1980266 w 2041988"/>
              <a:gd name="connsiteY4" fmla="*/ 471 h 3155158"/>
              <a:gd name="connsiteX5" fmla="*/ 1900256 w 2041988"/>
              <a:gd name="connsiteY5" fmla="*/ 259551 h 3155158"/>
              <a:gd name="connsiteX6" fmla="*/ 1820246 w 2041988"/>
              <a:gd name="connsiteY6" fmla="*/ 792951 h 3155158"/>
              <a:gd name="connsiteX7" fmla="*/ 1945976 w 2041988"/>
              <a:gd name="connsiteY7" fmla="*/ 2145501 h 3155158"/>
              <a:gd name="connsiteX8" fmla="*/ 894416 w 2041988"/>
              <a:gd name="connsiteY8" fmla="*/ 3155151 h 3155158"/>
              <a:gd name="connsiteX9" fmla="*/ 898227 w 2041988"/>
              <a:gd name="connsiteY9" fmla="*/ 1794980 h 3155158"/>
              <a:gd name="connsiteX10" fmla="*/ 1126826 w 2041988"/>
              <a:gd name="connsiteY10" fmla="*/ 1204431 h 3155158"/>
              <a:gd name="connsiteX11" fmla="*/ 829647 w 2041988"/>
              <a:gd name="connsiteY11" fmla="*/ 1688300 h 3155158"/>
              <a:gd name="connsiteX12" fmla="*/ 513416 w 2041988"/>
              <a:gd name="connsiteY12" fmla="*/ 3078951 h 31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41988" h="3155158">
                <a:moveTo>
                  <a:pt x="513416" y="3078951"/>
                </a:moveTo>
                <a:cubicBezTo>
                  <a:pt x="383876" y="3172296"/>
                  <a:pt x="120351" y="2565236"/>
                  <a:pt x="52406" y="2248371"/>
                </a:cubicBezTo>
                <a:cubicBezTo>
                  <a:pt x="-15539" y="1931506"/>
                  <a:pt x="-35859" y="1499706"/>
                  <a:pt x="105746" y="1177761"/>
                </a:cubicBezTo>
                <a:cubicBezTo>
                  <a:pt x="247351" y="855816"/>
                  <a:pt x="589616" y="512916"/>
                  <a:pt x="902036" y="316701"/>
                </a:cubicBezTo>
                <a:cubicBezTo>
                  <a:pt x="1214456" y="120486"/>
                  <a:pt x="1813896" y="9996"/>
                  <a:pt x="1980266" y="471"/>
                </a:cubicBezTo>
                <a:cubicBezTo>
                  <a:pt x="2146636" y="-9054"/>
                  <a:pt x="1926926" y="127471"/>
                  <a:pt x="1900256" y="259551"/>
                </a:cubicBezTo>
                <a:cubicBezTo>
                  <a:pt x="1873586" y="391631"/>
                  <a:pt x="1812626" y="478626"/>
                  <a:pt x="1820246" y="792951"/>
                </a:cubicBezTo>
                <a:cubicBezTo>
                  <a:pt x="1827866" y="1107276"/>
                  <a:pt x="2100281" y="1751801"/>
                  <a:pt x="1945976" y="2145501"/>
                </a:cubicBezTo>
                <a:cubicBezTo>
                  <a:pt x="1791671" y="2539201"/>
                  <a:pt x="1119841" y="3157691"/>
                  <a:pt x="894416" y="3155151"/>
                </a:cubicBezTo>
                <a:cubicBezTo>
                  <a:pt x="668991" y="3152611"/>
                  <a:pt x="849332" y="2079460"/>
                  <a:pt x="898227" y="1794980"/>
                </a:cubicBezTo>
                <a:cubicBezTo>
                  <a:pt x="947122" y="1510500"/>
                  <a:pt x="1138256" y="1222211"/>
                  <a:pt x="1126826" y="1204431"/>
                </a:cubicBezTo>
                <a:cubicBezTo>
                  <a:pt x="1115396" y="1186651"/>
                  <a:pt x="942042" y="1416520"/>
                  <a:pt x="829647" y="1688300"/>
                </a:cubicBezTo>
                <a:cubicBezTo>
                  <a:pt x="717252" y="1960080"/>
                  <a:pt x="642956" y="2985606"/>
                  <a:pt x="513416" y="3078951"/>
                </a:cubicBezTo>
                <a:close/>
              </a:path>
            </a:pathLst>
          </a:cu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17DC29-EFB8-43E6-A8A2-3BE316EA998D}"/>
              </a:ext>
            </a:extLst>
          </p:cNvPr>
          <p:cNvSpPr/>
          <p:nvPr/>
        </p:nvSpPr>
        <p:spPr>
          <a:xfrm>
            <a:off x="4214236" y="2565532"/>
            <a:ext cx="7894455" cy="4136327"/>
          </a:xfrm>
          <a:prstGeom prst="rect">
            <a:avLst/>
          </a:prstGeom>
          <a:solidFill>
            <a:srgbClr val="123B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1480F-A73E-405D-84E0-CBC539A0D388}"/>
              </a:ext>
            </a:extLst>
          </p:cNvPr>
          <p:cNvSpPr txBox="1"/>
          <p:nvPr/>
        </p:nvSpPr>
        <p:spPr>
          <a:xfrm>
            <a:off x="2414344" y="256876"/>
            <a:ext cx="89934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Menguji</a:t>
            </a: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Hipotesis</a:t>
            </a: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/</a:t>
            </a:r>
            <a:r>
              <a:rPr lang="en-US" sz="5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Analisis</a:t>
            </a:r>
            <a:r>
              <a:rPr lang="en-US" sz="5400" b="1" dirty="0">
                <a:latin typeface="Aharoni" panose="02010803020104030203" pitchFamily="2" charset="-79"/>
                <a:cs typeface="Aharoni" panose="02010803020104030203" pitchFamily="2" charset="-79"/>
              </a:rPr>
              <a:t> Hasil</a:t>
            </a:r>
            <a:endParaRPr lang="id-ID" sz="5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Kotak Teks 8">
            <a:extLst>
              <a:ext uri="{FF2B5EF4-FFF2-40B4-BE49-F238E27FC236}">
                <a16:creationId xmlns:a16="http://schemas.microsoft.com/office/drawing/2014/main" id="{C057E886-0FD1-A339-7F7A-4320CEB9FDC0}"/>
              </a:ext>
            </a:extLst>
          </p:cNvPr>
          <p:cNvSpPr txBox="1"/>
          <p:nvPr/>
        </p:nvSpPr>
        <p:spPr>
          <a:xfrm>
            <a:off x="4561214" y="2710088"/>
            <a:ext cx="70627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Percobaan</a:t>
            </a:r>
            <a:r>
              <a:rPr lang="en-US" sz="2800" dirty="0">
                <a:solidFill>
                  <a:schemeClr val="bg1"/>
                </a:solidFill>
              </a:rPr>
              <a:t> 1 : </a:t>
            </a:r>
          </a:p>
          <a:p>
            <a:r>
              <a:rPr lang="en-US" sz="2800" dirty="0">
                <a:solidFill>
                  <a:schemeClr val="bg1"/>
                </a:solidFill>
              </a:rPr>
              <a:t>Pada air </a:t>
            </a:r>
            <a:r>
              <a:rPr lang="en-US" sz="2800" dirty="0" err="1">
                <a:solidFill>
                  <a:schemeClr val="bg1"/>
                </a:solidFill>
              </a:rPr>
              <a:t>panas</a:t>
            </a:r>
            <a:r>
              <a:rPr lang="en-US" sz="2800" dirty="0">
                <a:solidFill>
                  <a:schemeClr val="bg1"/>
                </a:solidFill>
              </a:rPr>
              <a:t> gula </a:t>
            </a:r>
            <a:r>
              <a:rPr lang="en-US" sz="2800" dirty="0" err="1">
                <a:solidFill>
                  <a:schemeClr val="bg1"/>
                </a:solidFill>
              </a:rPr>
              <a:t>larut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dalam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waktu</a:t>
            </a:r>
            <a:r>
              <a:rPr lang="en-US" sz="2800" dirty="0">
                <a:solidFill>
                  <a:schemeClr val="bg1"/>
                </a:solidFill>
              </a:rPr>
              <a:t> 48 </a:t>
            </a:r>
            <a:r>
              <a:rPr lang="en-US" sz="2800" dirty="0" err="1">
                <a:solidFill>
                  <a:schemeClr val="bg1"/>
                </a:solidFill>
              </a:rPr>
              <a:t>detik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 err="1">
                <a:solidFill>
                  <a:schemeClr val="bg1"/>
                </a:solidFill>
              </a:rPr>
              <a:t>Percobaan</a:t>
            </a:r>
            <a:r>
              <a:rPr lang="en-US" sz="2800" dirty="0">
                <a:solidFill>
                  <a:schemeClr val="bg1"/>
                </a:solidFill>
              </a:rPr>
              <a:t> 2 :</a:t>
            </a:r>
          </a:p>
          <a:p>
            <a:r>
              <a:rPr lang="en-US" sz="2800" dirty="0">
                <a:solidFill>
                  <a:schemeClr val="bg1"/>
                </a:solidFill>
              </a:rPr>
              <a:t>Pada air  normal gula </a:t>
            </a:r>
            <a:r>
              <a:rPr lang="en-US" sz="2800" dirty="0" err="1">
                <a:solidFill>
                  <a:schemeClr val="bg1"/>
                </a:solidFill>
              </a:rPr>
              <a:t>larut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dlam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waktu</a:t>
            </a:r>
            <a:r>
              <a:rPr lang="en-US" sz="2800" dirty="0">
                <a:solidFill>
                  <a:schemeClr val="bg1"/>
                </a:solidFill>
              </a:rPr>
              <a:t> 1 </a:t>
            </a:r>
            <a:r>
              <a:rPr lang="en-US" sz="2800" dirty="0" err="1">
                <a:solidFill>
                  <a:schemeClr val="bg1"/>
                </a:solidFill>
              </a:rPr>
              <a:t>menit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 err="1">
                <a:solidFill>
                  <a:schemeClr val="bg1"/>
                </a:solidFill>
              </a:rPr>
              <a:t>Percobaan</a:t>
            </a:r>
            <a:r>
              <a:rPr lang="en-US" sz="2800" dirty="0">
                <a:solidFill>
                  <a:schemeClr val="bg1"/>
                </a:solidFill>
              </a:rPr>
              <a:t> 3 :</a:t>
            </a:r>
          </a:p>
          <a:p>
            <a:r>
              <a:rPr lang="en-US" sz="2800" dirty="0">
                <a:solidFill>
                  <a:schemeClr val="bg1"/>
                </a:solidFill>
              </a:rPr>
              <a:t>Pada air es gula </a:t>
            </a:r>
            <a:r>
              <a:rPr lang="en-US" sz="2800" dirty="0" err="1">
                <a:solidFill>
                  <a:schemeClr val="bg1"/>
                </a:solidFill>
              </a:rPr>
              <a:t>larut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dalam</a:t>
            </a:r>
            <a:r>
              <a:rPr lang="en-US" sz="2800" dirty="0">
                <a:solidFill>
                  <a:schemeClr val="bg1"/>
                </a:solidFill>
              </a:rPr>
              <a:t> 1 </a:t>
            </a:r>
            <a:r>
              <a:rPr lang="en-US" sz="2800" dirty="0" err="1">
                <a:solidFill>
                  <a:schemeClr val="bg1"/>
                </a:solidFill>
              </a:rPr>
              <a:t>menit</a:t>
            </a:r>
            <a:r>
              <a:rPr lang="en-US" sz="2800" dirty="0">
                <a:solidFill>
                  <a:schemeClr val="bg1"/>
                </a:solidFill>
              </a:rPr>
              <a:t> 10 </a:t>
            </a:r>
            <a:r>
              <a:rPr lang="en-US" sz="2800" dirty="0" err="1">
                <a:solidFill>
                  <a:schemeClr val="bg1"/>
                </a:solidFill>
              </a:rPr>
              <a:t>detik</a:t>
            </a:r>
            <a:endParaRPr lang="id-ID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3083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444</Words>
  <Application>Microsoft Office PowerPoint</Application>
  <PresentationFormat>Layar Lebar</PresentationFormat>
  <Paragraphs>73</Paragraphs>
  <Slides>11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10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11</vt:i4>
      </vt:variant>
    </vt:vector>
  </HeadingPairs>
  <TitlesOfParts>
    <vt:vector size="22" baseType="lpstr">
      <vt:lpstr>raustila</vt:lpstr>
      <vt:lpstr>News706 BT</vt:lpstr>
      <vt:lpstr>Aharoni</vt:lpstr>
      <vt:lpstr>Bahnschrift Light</vt:lpstr>
      <vt:lpstr>Arial</vt:lpstr>
      <vt:lpstr>Calibri Light</vt:lpstr>
      <vt:lpstr>Bahnschrift SemiLight</vt:lpstr>
      <vt:lpstr>Calibri</vt:lpstr>
      <vt:lpstr>Georgia</vt:lpstr>
      <vt:lpstr>Poppins</vt:lpstr>
      <vt:lpstr>Office Theme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Esam Kalev</cp:lastModifiedBy>
  <cp:revision>9</cp:revision>
  <dcterms:created xsi:type="dcterms:W3CDTF">2021-10-31T01:44:37Z</dcterms:created>
  <dcterms:modified xsi:type="dcterms:W3CDTF">2022-08-22T14:47:55Z</dcterms:modified>
</cp:coreProperties>
</file>

<file path=docProps/thumbnail.jpeg>
</file>